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4"/>
  </p:sldMasterIdLst>
  <p:notesMasterIdLst>
    <p:notesMasterId r:id="rId59"/>
  </p:notesMasterIdLst>
  <p:sldIdLst>
    <p:sldId id="256"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57" r:id="rId21"/>
    <p:sldId id="258" r:id="rId22"/>
    <p:sldId id="259" r:id="rId23"/>
    <p:sldId id="260" r:id="rId24"/>
    <p:sldId id="261" r:id="rId25"/>
    <p:sldId id="327" r:id="rId26"/>
    <p:sldId id="262" r:id="rId27"/>
    <p:sldId id="263" r:id="rId28"/>
    <p:sldId id="264" r:id="rId29"/>
    <p:sldId id="265" r:id="rId30"/>
    <p:sldId id="268" r:id="rId31"/>
    <p:sldId id="269" r:id="rId32"/>
    <p:sldId id="270" r:id="rId33"/>
    <p:sldId id="271" r:id="rId34"/>
    <p:sldId id="290" r:id="rId35"/>
    <p:sldId id="291" r:id="rId36"/>
    <p:sldId id="289" r:id="rId37"/>
    <p:sldId id="292" r:id="rId38"/>
    <p:sldId id="293" r:id="rId39"/>
    <p:sldId id="294" r:id="rId40"/>
    <p:sldId id="295" r:id="rId41"/>
    <p:sldId id="296" r:id="rId42"/>
    <p:sldId id="297" r:id="rId43"/>
    <p:sldId id="298" r:id="rId44"/>
    <p:sldId id="299" r:id="rId45"/>
    <p:sldId id="300" r:id="rId46"/>
    <p:sldId id="301" r:id="rId47"/>
    <p:sldId id="302" r:id="rId48"/>
    <p:sldId id="304" r:id="rId49"/>
    <p:sldId id="309" r:id="rId50"/>
    <p:sldId id="305" r:id="rId51"/>
    <p:sldId id="303" r:id="rId52"/>
    <p:sldId id="306" r:id="rId53"/>
    <p:sldId id="307" r:id="rId54"/>
    <p:sldId id="308" r:id="rId55"/>
    <p:sldId id="310" r:id="rId56"/>
    <p:sldId id="311" r:id="rId57"/>
    <p:sldId id="312" r:id="rId5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A82DA4-12C7-4FCC-B72D-FA69E9493140}" v="152" dt="2020-04-02T15:48:30.5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6" autoAdjust="0"/>
    <p:restoredTop sz="94694"/>
  </p:normalViewPr>
  <p:slideViewPr>
    <p:cSldViewPr snapToGrid="0">
      <p:cViewPr varScale="1">
        <p:scale>
          <a:sx n="121" d="100"/>
          <a:sy n="121" d="100"/>
        </p:scale>
        <p:origin x="77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ørn" userId="4884b02c-2eda-4c52-b682-aceca51fb96d" providerId="ADAL" clId="{EEA82DA4-12C7-4FCC-B72D-FA69E9493140}"/>
    <pc:docChg chg="undo custSel mod addSld delSld modSld sldOrd modMainMaster">
      <pc:chgData name="Jørn" userId="4884b02c-2eda-4c52-b682-aceca51fb96d" providerId="ADAL" clId="{EEA82DA4-12C7-4FCC-B72D-FA69E9493140}" dt="2020-04-02T15:58:14.447" v="1378" actId="14100"/>
      <pc:docMkLst>
        <pc:docMk/>
      </pc:docMkLst>
      <pc:sldChg chg="addSp modSp">
        <pc:chgData name="Jørn" userId="4884b02c-2eda-4c52-b682-aceca51fb96d" providerId="ADAL" clId="{EEA82DA4-12C7-4FCC-B72D-FA69E9493140}" dt="2020-04-02T15:58:14.447" v="1378" actId="14100"/>
        <pc:sldMkLst>
          <pc:docMk/>
          <pc:sldMk cId="2679689573" sldId="256"/>
        </pc:sldMkLst>
        <pc:spChg chg="mod">
          <ac:chgData name="Jørn" userId="4884b02c-2eda-4c52-b682-aceca51fb96d" providerId="ADAL" clId="{EEA82DA4-12C7-4FCC-B72D-FA69E9493140}" dt="2020-04-02T15:58:14.447" v="1378" actId="14100"/>
          <ac:spMkLst>
            <pc:docMk/>
            <pc:sldMk cId="2679689573" sldId="256"/>
            <ac:spMk id="2" creationId="{94283E0B-F00F-4ED1-AB7B-E6C5CE576FFD}"/>
          </ac:spMkLst>
        </pc:spChg>
        <pc:spChg chg="mod">
          <ac:chgData name="Jørn" userId="4884b02c-2eda-4c52-b682-aceca51fb96d" providerId="ADAL" clId="{EEA82DA4-12C7-4FCC-B72D-FA69E9493140}" dt="2020-04-02T15:47:44.456" v="1200" actId="27636"/>
          <ac:spMkLst>
            <pc:docMk/>
            <pc:sldMk cId="2679689573" sldId="256"/>
            <ac:spMk id="3" creationId="{244F8EE3-6300-4759-9AD8-CE507BDA2EA7}"/>
          </ac:spMkLst>
        </pc:spChg>
        <pc:spChg chg="add mod">
          <ac:chgData name="Jørn" userId="4884b02c-2eda-4c52-b682-aceca51fb96d" providerId="ADAL" clId="{EEA82DA4-12C7-4FCC-B72D-FA69E9493140}" dt="2020-04-02T15:58:01.092" v="1376" actId="20577"/>
          <ac:spMkLst>
            <pc:docMk/>
            <pc:sldMk cId="2679689573" sldId="256"/>
            <ac:spMk id="6" creationId="{B76D290D-AAA5-45D0-9030-20A0B76E8036}"/>
          </ac:spMkLst>
        </pc:spChg>
      </pc:sldChg>
      <pc:sldChg chg="modSp">
        <pc:chgData name="Jørn" userId="4884b02c-2eda-4c52-b682-aceca51fb96d" providerId="ADAL" clId="{EEA82DA4-12C7-4FCC-B72D-FA69E9493140}" dt="2020-04-02T14:28:04.070" v="72" actId="27636"/>
        <pc:sldMkLst>
          <pc:docMk/>
          <pc:sldMk cId="204839819" sldId="258"/>
        </pc:sldMkLst>
        <pc:spChg chg="mod">
          <ac:chgData name="Jørn" userId="4884b02c-2eda-4c52-b682-aceca51fb96d" providerId="ADAL" clId="{EEA82DA4-12C7-4FCC-B72D-FA69E9493140}" dt="2020-04-02T14:28:04.070" v="72" actId="27636"/>
          <ac:spMkLst>
            <pc:docMk/>
            <pc:sldMk cId="204839819" sldId="258"/>
            <ac:spMk id="3" creationId="{34F76777-B353-4FC8-B47B-BE926E95E373}"/>
          </ac:spMkLst>
        </pc:spChg>
      </pc:sldChg>
      <pc:sldChg chg="delSp">
        <pc:chgData name="Jørn" userId="4884b02c-2eda-4c52-b682-aceca51fb96d" providerId="ADAL" clId="{EEA82DA4-12C7-4FCC-B72D-FA69E9493140}" dt="2020-04-02T15:48:00.523" v="1201" actId="478"/>
        <pc:sldMkLst>
          <pc:docMk/>
          <pc:sldMk cId="2801569518" sldId="272"/>
        </pc:sldMkLst>
        <pc:spChg chg="del">
          <ac:chgData name="Jørn" userId="4884b02c-2eda-4c52-b682-aceca51fb96d" providerId="ADAL" clId="{EEA82DA4-12C7-4FCC-B72D-FA69E9493140}" dt="2020-04-02T15:48:00.523" v="1201" actId="478"/>
          <ac:spMkLst>
            <pc:docMk/>
            <pc:sldMk cId="2801569518" sldId="272"/>
            <ac:spMk id="3" creationId="{30AC7495-659A-45EF-A1AF-8BACAFE1598C}"/>
          </ac:spMkLst>
        </pc:spChg>
      </pc:sldChg>
      <pc:sldChg chg="delSp">
        <pc:chgData name="Jørn" userId="4884b02c-2eda-4c52-b682-aceca51fb96d" providerId="ADAL" clId="{EEA82DA4-12C7-4FCC-B72D-FA69E9493140}" dt="2020-04-02T15:48:05.713" v="1202" actId="478"/>
        <pc:sldMkLst>
          <pc:docMk/>
          <pc:sldMk cId="2850994097" sldId="273"/>
        </pc:sldMkLst>
        <pc:spChg chg="del">
          <ac:chgData name="Jørn" userId="4884b02c-2eda-4c52-b682-aceca51fb96d" providerId="ADAL" clId="{EEA82DA4-12C7-4FCC-B72D-FA69E9493140}" dt="2020-04-02T15:48:05.713" v="1202" actId="478"/>
          <ac:spMkLst>
            <pc:docMk/>
            <pc:sldMk cId="2850994097" sldId="273"/>
            <ac:spMk id="3" creationId="{6268701F-645F-4F91-A042-5DA0D1CB2EA5}"/>
          </ac:spMkLst>
        </pc:spChg>
      </pc:sldChg>
      <pc:sldChg chg="addSp delSp modSp add">
        <pc:chgData name="Jørn" userId="4884b02c-2eda-4c52-b682-aceca51fb96d" providerId="ADAL" clId="{EEA82DA4-12C7-4FCC-B72D-FA69E9493140}" dt="2020-04-02T15:48:11.848" v="1203" actId="478"/>
        <pc:sldMkLst>
          <pc:docMk/>
          <pc:sldMk cId="1967006117" sldId="274"/>
        </pc:sldMkLst>
        <pc:spChg chg="add del mod">
          <ac:chgData name="Jørn" userId="4884b02c-2eda-4c52-b682-aceca51fb96d" providerId="ADAL" clId="{EEA82DA4-12C7-4FCC-B72D-FA69E9493140}" dt="2020-04-02T14:22:56.594" v="8" actId="404"/>
          <ac:spMkLst>
            <pc:docMk/>
            <pc:sldMk cId="1967006117" sldId="274"/>
            <ac:spMk id="2" creationId="{DB09AFB8-6E7B-4CB9-A1B9-0D5587D1DC4A}"/>
          </ac:spMkLst>
        </pc:spChg>
        <pc:spChg chg="del">
          <ac:chgData name="Jørn" userId="4884b02c-2eda-4c52-b682-aceca51fb96d" providerId="ADAL" clId="{EEA82DA4-12C7-4FCC-B72D-FA69E9493140}" dt="2020-04-02T15:48:11.848" v="1203" actId="478"/>
          <ac:spMkLst>
            <pc:docMk/>
            <pc:sldMk cId="1967006117" sldId="274"/>
            <ac:spMk id="3" creationId="{32AB7AEE-1DB8-42A6-A6DE-9F56572F870F}"/>
          </ac:spMkLst>
        </pc:spChg>
        <pc:spChg chg="add del">
          <ac:chgData name="Jørn" userId="4884b02c-2eda-4c52-b682-aceca51fb96d" providerId="ADAL" clId="{EEA82DA4-12C7-4FCC-B72D-FA69E9493140}" dt="2020-04-02T14:22:47.659" v="2"/>
          <ac:spMkLst>
            <pc:docMk/>
            <pc:sldMk cId="1967006117" sldId="274"/>
            <ac:spMk id="4" creationId="{8DEA43EA-B56E-4B9F-8317-2E1433D87022}"/>
          </ac:spMkLst>
        </pc:spChg>
        <pc:spChg chg="add del">
          <ac:chgData name="Jørn" userId="4884b02c-2eda-4c52-b682-aceca51fb96d" providerId="ADAL" clId="{EEA82DA4-12C7-4FCC-B72D-FA69E9493140}" dt="2020-04-02T14:22:51.272" v="4"/>
          <ac:spMkLst>
            <pc:docMk/>
            <pc:sldMk cId="1967006117" sldId="274"/>
            <ac:spMk id="5" creationId="{2BF4AB9B-023C-4DA0-B281-A01683750621}"/>
          </ac:spMkLst>
        </pc:spChg>
        <pc:picChg chg="add mod">
          <ac:chgData name="Jørn" userId="4884b02c-2eda-4c52-b682-aceca51fb96d" providerId="ADAL" clId="{EEA82DA4-12C7-4FCC-B72D-FA69E9493140}" dt="2020-04-02T14:23:20.159" v="12" actId="1076"/>
          <ac:picMkLst>
            <pc:docMk/>
            <pc:sldMk cId="1967006117" sldId="274"/>
            <ac:picMk id="6" creationId="{88E5F1C2-6180-493F-AECF-556066029066}"/>
          </ac:picMkLst>
        </pc:picChg>
      </pc:sldChg>
      <pc:sldChg chg="addSp delSp modSp add">
        <pc:chgData name="Jørn" userId="4884b02c-2eda-4c52-b682-aceca51fb96d" providerId="ADAL" clId="{EEA82DA4-12C7-4FCC-B72D-FA69E9493140}" dt="2020-04-02T14:28:03.999" v="70" actId="27636"/>
        <pc:sldMkLst>
          <pc:docMk/>
          <pc:sldMk cId="3807752609" sldId="275"/>
        </pc:sldMkLst>
        <pc:spChg chg="mod">
          <ac:chgData name="Jørn" userId="4884b02c-2eda-4c52-b682-aceca51fb96d" providerId="ADAL" clId="{EEA82DA4-12C7-4FCC-B72D-FA69E9493140}" dt="2020-04-02T14:24:04.767" v="20" actId="20577"/>
          <ac:spMkLst>
            <pc:docMk/>
            <pc:sldMk cId="3807752609" sldId="275"/>
            <ac:spMk id="2" creationId="{7007764A-6325-4FF7-B309-CACDC221C3E3}"/>
          </ac:spMkLst>
        </pc:spChg>
        <pc:spChg chg="mod">
          <ac:chgData name="Jørn" userId="4884b02c-2eda-4c52-b682-aceca51fb96d" providerId="ADAL" clId="{EEA82DA4-12C7-4FCC-B72D-FA69E9493140}" dt="2020-04-02T14:28:03.999" v="70" actId="27636"/>
          <ac:spMkLst>
            <pc:docMk/>
            <pc:sldMk cId="3807752609" sldId="275"/>
            <ac:spMk id="3" creationId="{AB321B19-514A-4666-96F9-2765583CBE21}"/>
          </ac:spMkLst>
        </pc:spChg>
        <pc:picChg chg="add mod">
          <ac:chgData name="Jørn" userId="4884b02c-2eda-4c52-b682-aceca51fb96d" providerId="ADAL" clId="{EEA82DA4-12C7-4FCC-B72D-FA69E9493140}" dt="2020-04-02T14:24:56.679" v="28" actId="1076"/>
          <ac:picMkLst>
            <pc:docMk/>
            <pc:sldMk cId="3807752609" sldId="275"/>
            <ac:picMk id="4" creationId="{08573B40-EBEA-4D52-BF09-DA982E4F77DA}"/>
          </ac:picMkLst>
        </pc:picChg>
        <pc:picChg chg="add del">
          <ac:chgData name="Jørn" userId="4884b02c-2eda-4c52-b682-aceca51fb96d" providerId="ADAL" clId="{EEA82DA4-12C7-4FCC-B72D-FA69E9493140}" dt="2020-04-02T14:24:38.022" v="24"/>
          <ac:picMkLst>
            <pc:docMk/>
            <pc:sldMk cId="3807752609" sldId="275"/>
            <ac:picMk id="2050" creationId="{757A0E4D-F8FD-4EDF-9B1D-70A2C83D25C2}"/>
          </ac:picMkLst>
        </pc:picChg>
      </pc:sldChg>
      <pc:sldChg chg="addSp delSp modSp add">
        <pc:chgData name="Jørn" userId="4884b02c-2eda-4c52-b682-aceca51fb96d" providerId="ADAL" clId="{EEA82DA4-12C7-4FCC-B72D-FA69E9493140}" dt="2020-04-02T14:28:04.044" v="71" actId="27636"/>
        <pc:sldMkLst>
          <pc:docMk/>
          <pc:sldMk cId="548107103" sldId="276"/>
        </pc:sldMkLst>
        <pc:spChg chg="mod">
          <ac:chgData name="Jørn" userId="4884b02c-2eda-4c52-b682-aceca51fb96d" providerId="ADAL" clId="{EEA82DA4-12C7-4FCC-B72D-FA69E9493140}" dt="2020-04-02T14:25:46.530" v="57" actId="20577"/>
          <ac:spMkLst>
            <pc:docMk/>
            <pc:sldMk cId="548107103" sldId="276"/>
            <ac:spMk id="2" creationId="{DC6F8B0C-907C-4574-9C36-CFE114B6C72A}"/>
          </ac:spMkLst>
        </pc:spChg>
        <pc:spChg chg="add del mod">
          <ac:chgData name="Jørn" userId="4884b02c-2eda-4c52-b682-aceca51fb96d" providerId="ADAL" clId="{EEA82DA4-12C7-4FCC-B72D-FA69E9493140}" dt="2020-04-02T14:28:04.044" v="71" actId="27636"/>
          <ac:spMkLst>
            <pc:docMk/>
            <pc:sldMk cId="548107103" sldId="276"/>
            <ac:spMk id="3" creationId="{1FDB19EA-2B9A-4C73-B7EC-3402B0908BB4}"/>
          </ac:spMkLst>
        </pc:spChg>
        <pc:spChg chg="add del">
          <ac:chgData name="Jørn" userId="4884b02c-2eda-4c52-b682-aceca51fb96d" providerId="ADAL" clId="{EEA82DA4-12C7-4FCC-B72D-FA69E9493140}" dt="2020-04-02T14:25:57.430" v="59"/>
          <ac:spMkLst>
            <pc:docMk/>
            <pc:sldMk cId="548107103" sldId="276"/>
            <ac:spMk id="4" creationId="{7BCE1757-F02D-488D-974A-FF4B08F7134A}"/>
          </ac:spMkLst>
        </pc:spChg>
        <pc:spChg chg="add del">
          <ac:chgData name="Jørn" userId="4884b02c-2eda-4c52-b682-aceca51fb96d" providerId="ADAL" clId="{EEA82DA4-12C7-4FCC-B72D-FA69E9493140}" dt="2020-04-02T14:26:17.928" v="63"/>
          <ac:spMkLst>
            <pc:docMk/>
            <pc:sldMk cId="548107103" sldId="276"/>
            <ac:spMk id="5" creationId="{D5073682-62A3-4D02-8A7E-B9B932AA79F2}"/>
          </ac:spMkLst>
        </pc:spChg>
        <pc:picChg chg="add mod">
          <ac:chgData name="Jørn" userId="4884b02c-2eda-4c52-b682-aceca51fb96d" providerId="ADAL" clId="{EEA82DA4-12C7-4FCC-B72D-FA69E9493140}" dt="2020-04-02T14:26:37.800" v="68" actId="1076"/>
          <ac:picMkLst>
            <pc:docMk/>
            <pc:sldMk cId="548107103" sldId="276"/>
            <ac:picMk id="6" creationId="{4617CD79-EC87-4508-AB29-860ECFAD9906}"/>
          </ac:picMkLst>
        </pc:picChg>
      </pc:sldChg>
      <pc:sldChg chg="addSp delSp modSp add">
        <pc:chgData name="Jørn" userId="4884b02c-2eda-4c52-b682-aceca51fb96d" providerId="ADAL" clId="{EEA82DA4-12C7-4FCC-B72D-FA69E9493140}" dt="2020-04-02T14:30:06.266" v="89" actId="1076"/>
        <pc:sldMkLst>
          <pc:docMk/>
          <pc:sldMk cId="1336743185" sldId="277"/>
        </pc:sldMkLst>
        <pc:spChg chg="mod">
          <ac:chgData name="Jørn" userId="4884b02c-2eda-4c52-b682-aceca51fb96d" providerId="ADAL" clId="{EEA82DA4-12C7-4FCC-B72D-FA69E9493140}" dt="2020-04-02T14:29:09.249" v="78" actId="404"/>
          <ac:spMkLst>
            <pc:docMk/>
            <pc:sldMk cId="1336743185" sldId="277"/>
            <ac:spMk id="2" creationId="{EDD2FCB9-593C-4C7E-9352-FB0EF5C97BE2}"/>
          </ac:spMkLst>
        </pc:spChg>
        <pc:spChg chg="add del mod">
          <ac:chgData name="Jørn" userId="4884b02c-2eda-4c52-b682-aceca51fb96d" providerId="ADAL" clId="{EEA82DA4-12C7-4FCC-B72D-FA69E9493140}" dt="2020-04-02T14:29:40.264" v="84"/>
          <ac:spMkLst>
            <pc:docMk/>
            <pc:sldMk cId="1336743185" sldId="277"/>
            <ac:spMk id="3" creationId="{CDC4B34A-E682-4C97-A03C-5C28377B56EC}"/>
          </ac:spMkLst>
        </pc:spChg>
        <pc:spChg chg="add del">
          <ac:chgData name="Jørn" userId="4884b02c-2eda-4c52-b682-aceca51fb96d" providerId="ADAL" clId="{EEA82DA4-12C7-4FCC-B72D-FA69E9493140}" dt="2020-04-02T14:29:25.751" v="80"/>
          <ac:spMkLst>
            <pc:docMk/>
            <pc:sldMk cId="1336743185" sldId="277"/>
            <ac:spMk id="4" creationId="{F19ACCD9-D611-4B79-8CE4-70F0CD2CEC31}"/>
          </ac:spMkLst>
        </pc:spChg>
        <pc:spChg chg="add del">
          <ac:chgData name="Jørn" userId="4884b02c-2eda-4c52-b682-aceca51fb96d" providerId="ADAL" clId="{EEA82DA4-12C7-4FCC-B72D-FA69E9493140}" dt="2020-04-02T14:29:51.055" v="86" actId="21"/>
          <ac:spMkLst>
            <pc:docMk/>
            <pc:sldMk cId="1336743185" sldId="277"/>
            <ac:spMk id="5" creationId="{5DE4DE92-EE13-4E1A-867D-03364619359F}"/>
          </ac:spMkLst>
        </pc:spChg>
        <pc:picChg chg="add mod">
          <ac:chgData name="Jørn" userId="4884b02c-2eda-4c52-b682-aceca51fb96d" providerId="ADAL" clId="{EEA82DA4-12C7-4FCC-B72D-FA69E9493140}" dt="2020-04-02T14:30:06.266" v="89" actId="1076"/>
          <ac:picMkLst>
            <pc:docMk/>
            <pc:sldMk cId="1336743185" sldId="277"/>
            <ac:picMk id="6" creationId="{4F199F65-7292-47B6-A763-6281F1CBC09F}"/>
          </ac:picMkLst>
        </pc:picChg>
      </pc:sldChg>
      <pc:sldChg chg="addSp delSp modSp add">
        <pc:chgData name="Jørn" userId="4884b02c-2eda-4c52-b682-aceca51fb96d" providerId="ADAL" clId="{EEA82DA4-12C7-4FCC-B72D-FA69E9493140}" dt="2020-04-02T14:31:49.235" v="99" actId="1076"/>
        <pc:sldMkLst>
          <pc:docMk/>
          <pc:sldMk cId="181610916" sldId="278"/>
        </pc:sldMkLst>
        <pc:spChg chg="mod">
          <ac:chgData name="Jørn" userId="4884b02c-2eda-4c52-b682-aceca51fb96d" providerId="ADAL" clId="{EEA82DA4-12C7-4FCC-B72D-FA69E9493140}" dt="2020-04-02T14:31:17.730" v="92" actId="20577"/>
          <ac:spMkLst>
            <pc:docMk/>
            <pc:sldMk cId="181610916" sldId="278"/>
            <ac:spMk id="2" creationId="{B9AAA17C-4333-4ABE-BBF1-9B0EE2F4E056}"/>
          </ac:spMkLst>
        </pc:spChg>
        <pc:spChg chg="add del mod">
          <ac:chgData name="Jørn" userId="4884b02c-2eda-4c52-b682-aceca51fb96d" providerId="ADAL" clId="{EEA82DA4-12C7-4FCC-B72D-FA69E9493140}" dt="2020-04-02T14:31:30.442" v="96" actId="14100"/>
          <ac:spMkLst>
            <pc:docMk/>
            <pc:sldMk cId="181610916" sldId="278"/>
            <ac:spMk id="3" creationId="{EC0679C6-32D7-4593-B917-63A22E818CE7}"/>
          </ac:spMkLst>
        </pc:spChg>
        <pc:spChg chg="add del">
          <ac:chgData name="Jørn" userId="4884b02c-2eda-4c52-b682-aceca51fb96d" providerId="ADAL" clId="{EEA82DA4-12C7-4FCC-B72D-FA69E9493140}" dt="2020-04-02T14:31:26.572" v="94"/>
          <ac:spMkLst>
            <pc:docMk/>
            <pc:sldMk cId="181610916" sldId="278"/>
            <ac:spMk id="4" creationId="{D59133E4-882C-4015-9C41-E870F92D4182}"/>
          </ac:spMkLst>
        </pc:spChg>
        <pc:picChg chg="add mod">
          <ac:chgData name="Jørn" userId="4884b02c-2eda-4c52-b682-aceca51fb96d" providerId="ADAL" clId="{EEA82DA4-12C7-4FCC-B72D-FA69E9493140}" dt="2020-04-02T14:31:49.235" v="99" actId="1076"/>
          <ac:picMkLst>
            <pc:docMk/>
            <pc:sldMk cId="181610916" sldId="278"/>
            <ac:picMk id="5" creationId="{48D8BE1E-EFEE-4491-8305-61760E102095}"/>
          </ac:picMkLst>
        </pc:picChg>
      </pc:sldChg>
      <pc:sldChg chg="addSp delSp modSp add">
        <pc:chgData name="Jørn" userId="4884b02c-2eda-4c52-b682-aceca51fb96d" providerId="ADAL" clId="{EEA82DA4-12C7-4FCC-B72D-FA69E9493140}" dt="2020-04-02T14:34:11.842" v="108" actId="14100"/>
        <pc:sldMkLst>
          <pc:docMk/>
          <pc:sldMk cId="1811286701" sldId="279"/>
        </pc:sldMkLst>
        <pc:spChg chg="mod">
          <ac:chgData name="Jørn" userId="4884b02c-2eda-4c52-b682-aceca51fb96d" providerId="ADAL" clId="{EEA82DA4-12C7-4FCC-B72D-FA69E9493140}" dt="2020-04-02T14:33:46.554" v="104" actId="20577"/>
          <ac:spMkLst>
            <pc:docMk/>
            <pc:sldMk cId="1811286701" sldId="279"/>
            <ac:spMk id="3" creationId="{EC0679C6-32D7-4593-B917-63A22E818CE7}"/>
          </ac:spMkLst>
        </pc:spChg>
        <pc:picChg chg="add mod">
          <ac:chgData name="Jørn" userId="4884b02c-2eda-4c52-b682-aceca51fb96d" providerId="ADAL" clId="{EEA82DA4-12C7-4FCC-B72D-FA69E9493140}" dt="2020-04-02T14:34:11.842" v="108" actId="14100"/>
          <ac:picMkLst>
            <pc:docMk/>
            <pc:sldMk cId="1811286701" sldId="279"/>
            <ac:picMk id="4" creationId="{94C35C0B-5EC7-4730-9401-F5C57760623D}"/>
          </ac:picMkLst>
        </pc:picChg>
        <pc:picChg chg="del">
          <ac:chgData name="Jørn" userId="4884b02c-2eda-4c52-b682-aceca51fb96d" providerId="ADAL" clId="{EEA82DA4-12C7-4FCC-B72D-FA69E9493140}" dt="2020-04-02T14:34:07.301" v="106" actId="478"/>
          <ac:picMkLst>
            <pc:docMk/>
            <pc:sldMk cId="1811286701" sldId="279"/>
            <ac:picMk id="5" creationId="{48D8BE1E-EFEE-4491-8305-61760E102095}"/>
          </ac:picMkLst>
        </pc:picChg>
      </pc:sldChg>
      <pc:sldChg chg="addSp delSp modSp add">
        <pc:chgData name="Jørn" userId="4884b02c-2eda-4c52-b682-aceca51fb96d" providerId="ADAL" clId="{EEA82DA4-12C7-4FCC-B72D-FA69E9493140}" dt="2020-04-02T14:34:43.891" v="117" actId="1076"/>
        <pc:sldMkLst>
          <pc:docMk/>
          <pc:sldMk cId="4288223620" sldId="280"/>
        </pc:sldMkLst>
        <pc:spChg chg="mod">
          <ac:chgData name="Jørn" userId="4884b02c-2eda-4c52-b682-aceca51fb96d" providerId="ADAL" clId="{EEA82DA4-12C7-4FCC-B72D-FA69E9493140}" dt="2020-04-02T14:34:19.644" v="113" actId="20577"/>
          <ac:spMkLst>
            <pc:docMk/>
            <pc:sldMk cId="4288223620" sldId="280"/>
            <ac:spMk id="3" creationId="{EC0679C6-32D7-4593-B917-63A22E818CE7}"/>
          </ac:spMkLst>
        </pc:spChg>
        <pc:picChg chg="del">
          <ac:chgData name="Jørn" userId="4884b02c-2eda-4c52-b682-aceca51fb96d" providerId="ADAL" clId="{EEA82DA4-12C7-4FCC-B72D-FA69E9493140}" dt="2020-04-02T14:34:21.335" v="114" actId="478"/>
          <ac:picMkLst>
            <pc:docMk/>
            <pc:sldMk cId="4288223620" sldId="280"/>
            <ac:picMk id="4" creationId="{94C35C0B-5EC7-4730-9401-F5C57760623D}"/>
          </ac:picMkLst>
        </pc:picChg>
        <pc:picChg chg="add mod">
          <ac:chgData name="Jørn" userId="4884b02c-2eda-4c52-b682-aceca51fb96d" providerId="ADAL" clId="{EEA82DA4-12C7-4FCC-B72D-FA69E9493140}" dt="2020-04-02T14:34:43.891" v="117" actId="1076"/>
          <ac:picMkLst>
            <pc:docMk/>
            <pc:sldMk cId="4288223620" sldId="280"/>
            <ac:picMk id="5" creationId="{F44EC348-932A-4225-89B8-EF867C1604DC}"/>
          </ac:picMkLst>
        </pc:picChg>
      </pc:sldChg>
      <pc:sldChg chg="addSp modSp add">
        <pc:chgData name="Jørn" userId="4884b02c-2eda-4c52-b682-aceca51fb96d" providerId="ADAL" clId="{EEA82DA4-12C7-4FCC-B72D-FA69E9493140}" dt="2020-04-02T14:37:37.728" v="151" actId="14100"/>
        <pc:sldMkLst>
          <pc:docMk/>
          <pc:sldMk cId="270437481" sldId="281"/>
        </pc:sldMkLst>
        <pc:spChg chg="mod">
          <ac:chgData name="Jørn" userId="4884b02c-2eda-4c52-b682-aceca51fb96d" providerId="ADAL" clId="{EEA82DA4-12C7-4FCC-B72D-FA69E9493140}" dt="2020-04-02T14:35:40.697" v="125" actId="404"/>
          <ac:spMkLst>
            <pc:docMk/>
            <pc:sldMk cId="270437481" sldId="281"/>
            <ac:spMk id="2" creationId="{C7B2998C-957E-4E03-8E9F-41E3C93D9537}"/>
          </ac:spMkLst>
        </pc:spChg>
        <pc:spChg chg="mod">
          <ac:chgData name="Jørn" userId="4884b02c-2eda-4c52-b682-aceca51fb96d" providerId="ADAL" clId="{EEA82DA4-12C7-4FCC-B72D-FA69E9493140}" dt="2020-04-02T14:37:37.728" v="151" actId="14100"/>
          <ac:spMkLst>
            <pc:docMk/>
            <pc:sldMk cId="270437481" sldId="281"/>
            <ac:spMk id="3" creationId="{6F72A352-CD46-4045-BAF2-41A8189AF363}"/>
          </ac:spMkLst>
        </pc:spChg>
        <pc:picChg chg="add mod">
          <ac:chgData name="Jørn" userId="4884b02c-2eda-4c52-b682-aceca51fb96d" providerId="ADAL" clId="{EEA82DA4-12C7-4FCC-B72D-FA69E9493140}" dt="2020-04-02T14:37:17.246" v="146" actId="1076"/>
          <ac:picMkLst>
            <pc:docMk/>
            <pc:sldMk cId="270437481" sldId="281"/>
            <ac:picMk id="4" creationId="{E267F2E6-03A5-4347-AA5C-3DEB372767CA}"/>
          </ac:picMkLst>
        </pc:picChg>
        <pc:picChg chg="add mod">
          <ac:chgData name="Jørn" userId="4884b02c-2eda-4c52-b682-aceca51fb96d" providerId="ADAL" clId="{EEA82DA4-12C7-4FCC-B72D-FA69E9493140}" dt="2020-04-02T14:37:23.417" v="149" actId="1076"/>
          <ac:picMkLst>
            <pc:docMk/>
            <pc:sldMk cId="270437481" sldId="281"/>
            <ac:picMk id="5" creationId="{66B9299C-6683-425C-B476-D194545C57F1}"/>
          </ac:picMkLst>
        </pc:picChg>
        <pc:picChg chg="add mod">
          <ac:chgData name="Jørn" userId="4884b02c-2eda-4c52-b682-aceca51fb96d" providerId="ADAL" clId="{EEA82DA4-12C7-4FCC-B72D-FA69E9493140}" dt="2020-04-02T14:37:21.842" v="148" actId="1076"/>
          <ac:picMkLst>
            <pc:docMk/>
            <pc:sldMk cId="270437481" sldId="281"/>
            <ac:picMk id="6" creationId="{76D70B90-D80A-4E7E-B523-D55124D7CFD3}"/>
          </ac:picMkLst>
        </pc:picChg>
      </pc:sldChg>
      <pc:sldChg chg="addSp delSp modSp add">
        <pc:chgData name="Jørn" userId="4884b02c-2eda-4c52-b682-aceca51fb96d" providerId="ADAL" clId="{EEA82DA4-12C7-4FCC-B72D-FA69E9493140}" dt="2020-04-02T14:50:06.957" v="212" actId="1076"/>
        <pc:sldMkLst>
          <pc:docMk/>
          <pc:sldMk cId="1842504780" sldId="282"/>
        </pc:sldMkLst>
        <pc:spChg chg="add del mod">
          <ac:chgData name="Jørn" userId="4884b02c-2eda-4c52-b682-aceca51fb96d" providerId="ADAL" clId="{EEA82DA4-12C7-4FCC-B72D-FA69E9493140}" dt="2020-04-02T14:48:39.799" v="165" actId="20577"/>
          <ac:spMkLst>
            <pc:docMk/>
            <pc:sldMk cId="1842504780" sldId="282"/>
            <ac:spMk id="2" creationId="{C614C068-0885-45BC-A79A-6832ACDAA38C}"/>
          </ac:spMkLst>
        </pc:spChg>
        <pc:spChg chg="add del mod">
          <ac:chgData name="Jørn" userId="4884b02c-2eda-4c52-b682-aceca51fb96d" providerId="ADAL" clId="{EEA82DA4-12C7-4FCC-B72D-FA69E9493140}" dt="2020-04-02T14:50:02.549" v="211" actId="20577"/>
          <ac:spMkLst>
            <pc:docMk/>
            <pc:sldMk cId="1842504780" sldId="282"/>
            <ac:spMk id="3" creationId="{C8B38E8C-5DE1-4957-994A-88D20FD5C9AC}"/>
          </ac:spMkLst>
        </pc:spChg>
        <pc:spChg chg="add del">
          <ac:chgData name="Jørn" userId="4884b02c-2eda-4c52-b682-aceca51fb96d" providerId="ADAL" clId="{EEA82DA4-12C7-4FCC-B72D-FA69E9493140}" dt="2020-04-02T14:48:01.809" v="156"/>
          <ac:spMkLst>
            <pc:docMk/>
            <pc:sldMk cId="1842504780" sldId="282"/>
            <ac:spMk id="5" creationId="{F0468B91-C1A4-4137-8AAC-0C207B555DFE}"/>
          </ac:spMkLst>
        </pc:spChg>
        <pc:spChg chg="add del">
          <ac:chgData name="Jørn" userId="4884b02c-2eda-4c52-b682-aceca51fb96d" providerId="ADAL" clId="{EEA82DA4-12C7-4FCC-B72D-FA69E9493140}" dt="2020-04-02T14:48:56.494" v="168"/>
          <ac:spMkLst>
            <pc:docMk/>
            <pc:sldMk cId="1842504780" sldId="282"/>
            <ac:spMk id="7" creationId="{2645ED43-2A32-49DB-A2EC-2FCA565277DE}"/>
          </ac:spMkLst>
        </pc:spChg>
        <pc:picChg chg="add mod modCrop">
          <ac:chgData name="Jørn" userId="4884b02c-2eda-4c52-b682-aceca51fb96d" providerId="ADAL" clId="{EEA82DA4-12C7-4FCC-B72D-FA69E9493140}" dt="2020-04-02T14:49:37.836" v="194" actId="732"/>
          <ac:picMkLst>
            <pc:docMk/>
            <pc:sldMk cId="1842504780" sldId="282"/>
            <ac:picMk id="4" creationId="{7BF921D9-0B05-4D67-85C8-5643FEE40760}"/>
          </ac:picMkLst>
        </pc:picChg>
        <pc:picChg chg="add mod">
          <ac:chgData name="Jørn" userId="4884b02c-2eda-4c52-b682-aceca51fb96d" providerId="ADAL" clId="{EEA82DA4-12C7-4FCC-B72D-FA69E9493140}" dt="2020-04-02T14:48:43.678" v="166" actId="1076"/>
          <ac:picMkLst>
            <pc:docMk/>
            <pc:sldMk cId="1842504780" sldId="282"/>
            <ac:picMk id="6" creationId="{A1A07B79-D918-4CBF-8A6D-9B7BDAAAC647}"/>
          </ac:picMkLst>
        </pc:picChg>
        <pc:picChg chg="add mod">
          <ac:chgData name="Jørn" userId="4884b02c-2eda-4c52-b682-aceca51fb96d" providerId="ADAL" clId="{EEA82DA4-12C7-4FCC-B72D-FA69E9493140}" dt="2020-04-02T14:50:06.957" v="212" actId="1076"/>
          <ac:picMkLst>
            <pc:docMk/>
            <pc:sldMk cId="1842504780" sldId="282"/>
            <ac:picMk id="8" creationId="{2CAF6A7F-5470-488B-A0F5-95CE2819803D}"/>
          </ac:picMkLst>
        </pc:picChg>
      </pc:sldChg>
      <pc:sldChg chg="addSp delSp modSp add">
        <pc:chgData name="Jørn" userId="4884b02c-2eda-4c52-b682-aceca51fb96d" providerId="ADAL" clId="{EEA82DA4-12C7-4FCC-B72D-FA69E9493140}" dt="2020-04-02T14:51:23.164" v="226" actId="14100"/>
        <pc:sldMkLst>
          <pc:docMk/>
          <pc:sldMk cId="1289251315" sldId="283"/>
        </pc:sldMkLst>
        <pc:picChg chg="del">
          <ac:chgData name="Jørn" userId="4884b02c-2eda-4c52-b682-aceca51fb96d" providerId="ADAL" clId="{EEA82DA4-12C7-4FCC-B72D-FA69E9493140}" dt="2020-04-02T14:51:15.353" v="223" actId="478"/>
          <ac:picMkLst>
            <pc:docMk/>
            <pc:sldMk cId="1289251315" sldId="283"/>
            <ac:picMk id="4" creationId="{7BF921D9-0B05-4D67-85C8-5643FEE40760}"/>
          </ac:picMkLst>
        </pc:picChg>
        <pc:picChg chg="add mod">
          <ac:chgData name="Jørn" userId="4884b02c-2eda-4c52-b682-aceca51fb96d" providerId="ADAL" clId="{EEA82DA4-12C7-4FCC-B72D-FA69E9493140}" dt="2020-04-02T14:50:46.440" v="217" actId="1076"/>
          <ac:picMkLst>
            <pc:docMk/>
            <pc:sldMk cId="1289251315" sldId="283"/>
            <ac:picMk id="5" creationId="{2E728C05-5A69-4308-A27B-1195FE907AA1}"/>
          </ac:picMkLst>
        </pc:picChg>
        <pc:picChg chg="del">
          <ac:chgData name="Jørn" userId="4884b02c-2eda-4c52-b682-aceca51fb96d" providerId="ADAL" clId="{EEA82DA4-12C7-4FCC-B72D-FA69E9493140}" dt="2020-04-02T14:50:36.550" v="214" actId="478"/>
          <ac:picMkLst>
            <pc:docMk/>
            <pc:sldMk cId="1289251315" sldId="283"/>
            <ac:picMk id="6" creationId="{A1A07B79-D918-4CBF-8A6D-9B7BDAAAC647}"/>
          </ac:picMkLst>
        </pc:picChg>
        <pc:picChg chg="add mod">
          <ac:chgData name="Jørn" userId="4884b02c-2eda-4c52-b682-aceca51fb96d" providerId="ADAL" clId="{EEA82DA4-12C7-4FCC-B72D-FA69E9493140}" dt="2020-04-02T14:50:59.062" v="222" actId="1076"/>
          <ac:picMkLst>
            <pc:docMk/>
            <pc:sldMk cId="1289251315" sldId="283"/>
            <ac:picMk id="7" creationId="{4AECD6D8-171F-4E74-9E48-0ECFE237E78C}"/>
          </ac:picMkLst>
        </pc:picChg>
        <pc:picChg chg="del">
          <ac:chgData name="Jørn" userId="4884b02c-2eda-4c52-b682-aceca51fb96d" providerId="ADAL" clId="{EEA82DA4-12C7-4FCC-B72D-FA69E9493140}" dt="2020-04-02T14:50:48.288" v="218" actId="478"/>
          <ac:picMkLst>
            <pc:docMk/>
            <pc:sldMk cId="1289251315" sldId="283"/>
            <ac:picMk id="8" creationId="{2CAF6A7F-5470-488B-A0F5-95CE2819803D}"/>
          </ac:picMkLst>
        </pc:picChg>
        <pc:picChg chg="add mod">
          <ac:chgData name="Jørn" userId="4884b02c-2eda-4c52-b682-aceca51fb96d" providerId="ADAL" clId="{EEA82DA4-12C7-4FCC-B72D-FA69E9493140}" dt="2020-04-02T14:51:23.164" v="226" actId="14100"/>
          <ac:picMkLst>
            <pc:docMk/>
            <pc:sldMk cId="1289251315" sldId="283"/>
            <ac:picMk id="9" creationId="{B4939269-B37E-43B7-B2B6-FF33D59230B3}"/>
          </ac:picMkLst>
        </pc:picChg>
      </pc:sldChg>
      <pc:sldChg chg="modSp add modNotesTx">
        <pc:chgData name="Jørn" userId="4884b02c-2eda-4c52-b682-aceca51fb96d" providerId="ADAL" clId="{EEA82DA4-12C7-4FCC-B72D-FA69E9493140}" dt="2020-04-02T14:53:53.057" v="281" actId="20577"/>
        <pc:sldMkLst>
          <pc:docMk/>
          <pc:sldMk cId="2834502138" sldId="284"/>
        </pc:sldMkLst>
        <pc:spChg chg="mod">
          <ac:chgData name="Jørn" userId="4884b02c-2eda-4c52-b682-aceca51fb96d" providerId="ADAL" clId="{EEA82DA4-12C7-4FCC-B72D-FA69E9493140}" dt="2020-04-02T14:52:40.114" v="228"/>
          <ac:spMkLst>
            <pc:docMk/>
            <pc:sldMk cId="2834502138" sldId="284"/>
            <ac:spMk id="2" creationId="{5DDB4FE0-5D3C-46B6-A884-0A547423E58E}"/>
          </ac:spMkLst>
        </pc:spChg>
        <pc:spChg chg="mod">
          <ac:chgData name="Jørn" userId="4884b02c-2eda-4c52-b682-aceca51fb96d" providerId="ADAL" clId="{EEA82DA4-12C7-4FCC-B72D-FA69E9493140}" dt="2020-04-02T14:52:55.719" v="231"/>
          <ac:spMkLst>
            <pc:docMk/>
            <pc:sldMk cId="2834502138" sldId="284"/>
            <ac:spMk id="3" creationId="{003B3DE9-17F3-4D8A-A707-621F30CA7664}"/>
          </ac:spMkLst>
        </pc:spChg>
      </pc:sldChg>
      <pc:sldChg chg="addSp delSp modSp add">
        <pc:chgData name="Jørn" userId="4884b02c-2eda-4c52-b682-aceca51fb96d" providerId="ADAL" clId="{EEA82DA4-12C7-4FCC-B72D-FA69E9493140}" dt="2020-04-02T14:54:52.358" v="307" actId="1076"/>
        <pc:sldMkLst>
          <pc:docMk/>
          <pc:sldMk cId="1567800502" sldId="285"/>
        </pc:sldMkLst>
        <pc:spChg chg="mod">
          <ac:chgData name="Jørn" userId="4884b02c-2eda-4c52-b682-aceca51fb96d" providerId="ADAL" clId="{EEA82DA4-12C7-4FCC-B72D-FA69E9493140}" dt="2020-04-02T14:54:25.030" v="300" actId="20577"/>
          <ac:spMkLst>
            <pc:docMk/>
            <pc:sldMk cId="1567800502" sldId="285"/>
            <ac:spMk id="2" creationId="{CD6E197F-BF12-4E21-A04C-8324A2E77B99}"/>
          </ac:spMkLst>
        </pc:spChg>
        <pc:spChg chg="add del mod">
          <ac:chgData name="Jørn" userId="4884b02c-2eda-4c52-b682-aceca51fb96d" providerId="ADAL" clId="{EEA82DA4-12C7-4FCC-B72D-FA69E9493140}" dt="2020-04-02T14:54:47.886" v="304" actId="14100"/>
          <ac:spMkLst>
            <pc:docMk/>
            <pc:sldMk cId="1567800502" sldId="285"/>
            <ac:spMk id="3" creationId="{C9BDA05B-F75A-46D0-A943-F56E69E9B54E}"/>
          </ac:spMkLst>
        </pc:spChg>
        <pc:spChg chg="add del">
          <ac:chgData name="Jørn" userId="4884b02c-2eda-4c52-b682-aceca51fb96d" providerId="ADAL" clId="{EEA82DA4-12C7-4FCC-B72D-FA69E9493140}" dt="2020-04-02T14:54:32.619" v="302"/>
          <ac:spMkLst>
            <pc:docMk/>
            <pc:sldMk cId="1567800502" sldId="285"/>
            <ac:spMk id="4" creationId="{B017BF6D-0CD4-4BDF-B486-564B93C0C9EA}"/>
          </ac:spMkLst>
        </pc:spChg>
        <pc:picChg chg="add mod">
          <ac:chgData name="Jørn" userId="4884b02c-2eda-4c52-b682-aceca51fb96d" providerId="ADAL" clId="{EEA82DA4-12C7-4FCC-B72D-FA69E9493140}" dt="2020-04-02T14:54:52.358" v="307" actId="1076"/>
          <ac:picMkLst>
            <pc:docMk/>
            <pc:sldMk cId="1567800502" sldId="285"/>
            <ac:picMk id="5" creationId="{C5F96BB4-3F56-46F4-B99F-49FB1583D838}"/>
          </ac:picMkLst>
        </pc:picChg>
      </pc:sldChg>
      <pc:sldChg chg="modSp add">
        <pc:chgData name="Jørn" userId="4884b02c-2eda-4c52-b682-aceca51fb96d" providerId="ADAL" clId="{EEA82DA4-12C7-4FCC-B72D-FA69E9493140}" dt="2020-04-02T14:55:11.756" v="311" actId="20577"/>
        <pc:sldMkLst>
          <pc:docMk/>
          <pc:sldMk cId="350112185" sldId="286"/>
        </pc:sldMkLst>
        <pc:spChg chg="mod">
          <ac:chgData name="Jørn" userId="4884b02c-2eda-4c52-b682-aceca51fb96d" providerId="ADAL" clId="{EEA82DA4-12C7-4FCC-B72D-FA69E9493140}" dt="2020-04-02T14:55:11.756" v="311" actId="20577"/>
          <ac:spMkLst>
            <pc:docMk/>
            <pc:sldMk cId="350112185" sldId="286"/>
            <ac:spMk id="3" creationId="{C9BDA05B-F75A-46D0-A943-F56E69E9B54E}"/>
          </ac:spMkLst>
        </pc:spChg>
      </pc:sldChg>
      <pc:sldChg chg="addSp delSp modSp add del">
        <pc:chgData name="Jørn" userId="4884b02c-2eda-4c52-b682-aceca51fb96d" providerId="ADAL" clId="{EEA82DA4-12C7-4FCC-B72D-FA69E9493140}" dt="2020-04-02T14:58:05.669" v="334" actId="47"/>
        <pc:sldMkLst>
          <pc:docMk/>
          <pc:sldMk cId="1439277587" sldId="287"/>
        </pc:sldMkLst>
        <pc:spChg chg="del">
          <ac:chgData name="Jørn" userId="4884b02c-2eda-4c52-b682-aceca51fb96d" providerId="ADAL" clId="{EEA82DA4-12C7-4FCC-B72D-FA69E9493140}" dt="2020-04-02T14:57:07.666" v="325"/>
          <ac:spMkLst>
            <pc:docMk/>
            <pc:sldMk cId="1439277587" sldId="287"/>
            <ac:spMk id="2" creationId="{04DB00E2-3526-4912-8A04-AB51D144A844}"/>
          </ac:spMkLst>
        </pc:spChg>
        <pc:spChg chg="del">
          <ac:chgData name="Jørn" userId="4884b02c-2eda-4c52-b682-aceca51fb96d" providerId="ADAL" clId="{EEA82DA4-12C7-4FCC-B72D-FA69E9493140}" dt="2020-04-02T14:57:07.666" v="325"/>
          <ac:spMkLst>
            <pc:docMk/>
            <pc:sldMk cId="1439277587" sldId="287"/>
            <ac:spMk id="3" creationId="{AC90AA75-AD71-44B8-B3F8-76B742AE3349}"/>
          </ac:spMkLst>
        </pc:spChg>
        <pc:picChg chg="add mod">
          <ac:chgData name="Jørn" userId="4884b02c-2eda-4c52-b682-aceca51fb96d" providerId="ADAL" clId="{EEA82DA4-12C7-4FCC-B72D-FA69E9493140}" dt="2020-04-02T14:57:01.204" v="324" actId="1076"/>
          <ac:picMkLst>
            <pc:docMk/>
            <pc:sldMk cId="1439277587" sldId="287"/>
            <ac:picMk id="4" creationId="{269FD0F6-C5FF-4F5C-956D-B27BCA31431F}"/>
          </ac:picMkLst>
        </pc:picChg>
      </pc:sldChg>
      <pc:sldChg chg="addSp delSp modSp add del mod setBg">
        <pc:chgData name="Jørn" userId="4884b02c-2eda-4c52-b682-aceca51fb96d" providerId="ADAL" clId="{EEA82DA4-12C7-4FCC-B72D-FA69E9493140}" dt="2020-04-02T14:58:06.682" v="335" actId="47"/>
        <pc:sldMkLst>
          <pc:docMk/>
          <pc:sldMk cId="2418191230" sldId="288"/>
        </pc:sldMkLst>
        <pc:spChg chg="del">
          <ac:chgData name="Jørn" userId="4884b02c-2eda-4c52-b682-aceca51fb96d" providerId="ADAL" clId="{EEA82DA4-12C7-4FCC-B72D-FA69E9493140}" dt="2020-04-02T14:56:45.012" v="319"/>
          <ac:spMkLst>
            <pc:docMk/>
            <pc:sldMk cId="2418191230" sldId="288"/>
            <ac:spMk id="2" creationId="{A56D6F33-C746-4A4C-AB23-59966B51C72E}"/>
          </ac:spMkLst>
        </pc:spChg>
        <pc:spChg chg="del">
          <ac:chgData name="Jørn" userId="4884b02c-2eda-4c52-b682-aceca51fb96d" providerId="ADAL" clId="{EEA82DA4-12C7-4FCC-B72D-FA69E9493140}" dt="2020-04-02T14:56:45.012" v="319"/>
          <ac:spMkLst>
            <pc:docMk/>
            <pc:sldMk cId="2418191230" sldId="288"/>
            <ac:spMk id="3" creationId="{2092BE79-D742-4964-92C6-9BBD53067CB3}"/>
          </ac:spMkLst>
        </pc:spChg>
        <pc:spChg chg="add del">
          <ac:chgData name="Jørn" userId="4884b02c-2eda-4c52-b682-aceca51fb96d" providerId="ADAL" clId="{EEA82DA4-12C7-4FCC-B72D-FA69E9493140}" dt="2020-04-02T14:57:45.354" v="329" actId="26606"/>
          <ac:spMkLst>
            <pc:docMk/>
            <pc:sldMk cId="2418191230" sldId="288"/>
            <ac:spMk id="9" creationId="{2D2B266D-3625-4584-A5C3-7D3F672CFF30}"/>
          </ac:spMkLst>
        </pc:spChg>
        <pc:spChg chg="add del">
          <ac:chgData name="Jørn" userId="4884b02c-2eda-4c52-b682-aceca51fb96d" providerId="ADAL" clId="{EEA82DA4-12C7-4FCC-B72D-FA69E9493140}" dt="2020-04-02T14:57:49.104" v="331" actId="26606"/>
          <ac:spMkLst>
            <pc:docMk/>
            <pc:sldMk cId="2418191230" sldId="288"/>
            <ac:spMk id="11" creationId="{F027EB3A-DF05-4A1A-99F5-BE83E7654676}"/>
          </ac:spMkLst>
        </pc:spChg>
        <pc:picChg chg="add mod">
          <ac:chgData name="Jørn" userId="4884b02c-2eda-4c52-b682-aceca51fb96d" providerId="ADAL" clId="{EEA82DA4-12C7-4FCC-B72D-FA69E9493140}" dt="2020-04-02T14:57:49.104" v="331" actId="26606"/>
          <ac:picMkLst>
            <pc:docMk/>
            <pc:sldMk cId="2418191230" sldId="288"/>
            <ac:picMk id="4" creationId="{945D77B5-1ECF-4DEA-9D6C-B2C1F048BDD2}"/>
          </ac:picMkLst>
        </pc:picChg>
      </pc:sldChg>
      <pc:sldChg chg="addSp delSp modSp add mod setBg">
        <pc:chgData name="Jørn" userId="4884b02c-2eda-4c52-b682-aceca51fb96d" providerId="ADAL" clId="{EEA82DA4-12C7-4FCC-B72D-FA69E9493140}" dt="2020-04-02T14:57:53.888" v="333" actId="26606"/>
        <pc:sldMkLst>
          <pc:docMk/>
          <pc:sldMk cId="478995406" sldId="289"/>
        </pc:sldMkLst>
        <pc:spChg chg="add">
          <ac:chgData name="Jørn" userId="4884b02c-2eda-4c52-b682-aceca51fb96d" providerId="ADAL" clId="{EEA82DA4-12C7-4FCC-B72D-FA69E9493140}" dt="2020-04-02T14:57:53.888" v="333" actId="26606"/>
          <ac:spMkLst>
            <pc:docMk/>
            <pc:sldMk cId="478995406" sldId="289"/>
            <ac:spMk id="4" creationId="{2D2B266D-3625-4584-A5C3-7D3F672CFF30}"/>
          </ac:spMkLst>
        </pc:spChg>
        <pc:spChg chg="add del">
          <ac:chgData name="Jørn" userId="4884b02c-2eda-4c52-b682-aceca51fb96d" providerId="ADAL" clId="{EEA82DA4-12C7-4FCC-B72D-FA69E9493140}" dt="2020-04-02T14:57:49.425" v="332" actId="26606"/>
          <ac:spMkLst>
            <pc:docMk/>
            <pc:sldMk cId="478995406" sldId="289"/>
            <ac:spMk id="7" creationId="{2D2B266D-3625-4584-A5C3-7D3F672CFF30}"/>
          </ac:spMkLst>
        </pc:spChg>
        <pc:picChg chg="add mod">
          <ac:chgData name="Jørn" userId="4884b02c-2eda-4c52-b682-aceca51fb96d" providerId="ADAL" clId="{EEA82DA4-12C7-4FCC-B72D-FA69E9493140}" dt="2020-04-02T14:57:53.888" v="333" actId="26606"/>
          <ac:picMkLst>
            <pc:docMk/>
            <pc:sldMk cId="478995406" sldId="289"/>
            <ac:picMk id="2" creationId="{D032FB3D-5EC6-493E-AEED-1984FA25268A}"/>
          </ac:picMkLst>
        </pc:picChg>
      </pc:sldChg>
      <pc:sldChg chg="addSp modSp add">
        <pc:chgData name="Jørn" userId="4884b02c-2eda-4c52-b682-aceca51fb96d" providerId="ADAL" clId="{EEA82DA4-12C7-4FCC-B72D-FA69E9493140}" dt="2020-04-02T14:58:43.275" v="340" actId="1076"/>
        <pc:sldMkLst>
          <pc:docMk/>
          <pc:sldMk cId="1614283180" sldId="290"/>
        </pc:sldMkLst>
        <pc:picChg chg="add mod">
          <ac:chgData name="Jørn" userId="4884b02c-2eda-4c52-b682-aceca51fb96d" providerId="ADAL" clId="{EEA82DA4-12C7-4FCC-B72D-FA69E9493140}" dt="2020-04-02T14:58:43.275" v="340" actId="1076"/>
          <ac:picMkLst>
            <pc:docMk/>
            <pc:sldMk cId="1614283180" sldId="290"/>
            <ac:picMk id="2" creationId="{1413D174-75C1-4C09-8B40-CE9FA20EED45}"/>
          </ac:picMkLst>
        </pc:picChg>
      </pc:sldChg>
      <pc:sldChg chg="addSp modSp add">
        <pc:chgData name="Jørn" userId="4884b02c-2eda-4c52-b682-aceca51fb96d" providerId="ADAL" clId="{EEA82DA4-12C7-4FCC-B72D-FA69E9493140}" dt="2020-04-02T14:59:09.938" v="345" actId="1076"/>
        <pc:sldMkLst>
          <pc:docMk/>
          <pc:sldMk cId="1292318568" sldId="291"/>
        </pc:sldMkLst>
        <pc:picChg chg="add mod">
          <ac:chgData name="Jørn" userId="4884b02c-2eda-4c52-b682-aceca51fb96d" providerId="ADAL" clId="{EEA82DA4-12C7-4FCC-B72D-FA69E9493140}" dt="2020-04-02T14:59:09.938" v="345" actId="1076"/>
          <ac:picMkLst>
            <pc:docMk/>
            <pc:sldMk cId="1292318568" sldId="291"/>
            <ac:picMk id="2" creationId="{F2B8BE49-9019-4737-97E5-56D6360EAEE5}"/>
          </ac:picMkLst>
        </pc:picChg>
      </pc:sldChg>
      <pc:sldChg chg="addSp modSp add">
        <pc:chgData name="Jørn" userId="4884b02c-2eda-4c52-b682-aceca51fb96d" providerId="ADAL" clId="{EEA82DA4-12C7-4FCC-B72D-FA69E9493140}" dt="2020-04-02T14:59:42.462" v="351" actId="1076"/>
        <pc:sldMkLst>
          <pc:docMk/>
          <pc:sldMk cId="2798248454" sldId="292"/>
        </pc:sldMkLst>
        <pc:picChg chg="add mod">
          <ac:chgData name="Jørn" userId="4884b02c-2eda-4c52-b682-aceca51fb96d" providerId="ADAL" clId="{EEA82DA4-12C7-4FCC-B72D-FA69E9493140}" dt="2020-04-02T14:59:42.462" v="351" actId="1076"/>
          <ac:picMkLst>
            <pc:docMk/>
            <pc:sldMk cId="2798248454" sldId="292"/>
            <ac:picMk id="2" creationId="{E239577C-56C0-498E-9A44-79D7D506BDA8}"/>
          </ac:picMkLst>
        </pc:picChg>
      </pc:sldChg>
      <pc:sldChg chg="addSp modSp add">
        <pc:chgData name="Jørn" userId="4884b02c-2eda-4c52-b682-aceca51fb96d" providerId="ADAL" clId="{EEA82DA4-12C7-4FCC-B72D-FA69E9493140}" dt="2020-04-02T15:00:12.468" v="356" actId="1076"/>
        <pc:sldMkLst>
          <pc:docMk/>
          <pc:sldMk cId="1261385078" sldId="293"/>
        </pc:sldMkLst>
        <pc:picChg chg="add mod">
          <ac:chgData name="Jørn" userId="4884b02c-2eda-4c52-b682-aceca51fb96d" providerId="ADAL" clId="{EEA82DA4-12C7-4FCC-B72D-FA69E9493140}" dt="2020-04-02T15:00:12.468" v="356" actId="1076"/>
          <ac:picMkLst>
            <pc:docMk/>
            <pc:sldMk cId="1261385078" sldId="293"/>
            <ac:picMk id="2" creationId="{83CD9E3A-1EC6-4A8D-9839-247B4863797B}"/>
          </ac:picMkLst>
        </pc:picChg>
      </pc:sldChg>
      <pc:sldChg chg="addSp modSp add">
        <pc:chgData name="Jørn" userId="4884b02c-2eda-4c52-b682-aceca51fb96d" providerId="ADAL" clId="{EEA82DA4-12C7-4FCC-B72D-FA69E9493140}" dt="2020-04-02T15:00:46.551" v="367" actId="1076"/>
        <pc:sldMkLst>
          <pc:docMk/>
          <pc:sldMk cId="4220680769" sldId="294"/>
        </pc:sldMkLst>
        <pc:picChg chg="add mod">
          <ac:chgData name="Jørn" userId="4884b02c-2eda-4c52-b682-aceca51fb96d" providerId="ADAL" clId="{EEA82DA4-12C7-4FCC-B72D-FA69E9493140}" dt="2020-04-02T15:00:46.551" v="367" actId="1076"/>
          <ac:picMkLst>
            <pc:docMk/>
            <pc:sldMk cId="4220680769" sldId="294"/>
            <ac:picMk id="2" creationId="{602BFC35-8487-48C9-8F8B-02D87CD944C5}"/>
          </ac:picMkLst>
        </pc:picChg>
      </pc:sldChg>
      <pc:sldChg chg="addSp modSp add">
        <pc:chgData name="Jørn" userId="4884b02c-2eda-4c52-b682-aceca51fb96d" providerId="ADAL" clId="{EEA82DA4-12C7-4FCC-B72D-FA69E9493140}" dt="2020-04-02T15:01:11.400" v="371" actId="1076"/>
        <pc:sldMkLst>
          <pc:docMk/>
          <pc:sldMk cId="1954928266" sldId="295"/>
        </pc:sldMkLst>
        <pc:picChg chg="add mod">
          <ac:chgData name="Jørn" userId="4884b02c-2eda-4c52-b682-aceca51fb96d" providerId="ADAL" clId="{EEA82DA4-12C7-4FCC-B72D-FA69E9493140}" dt="2020-04-02T15:01:11.400" v="371" actId="1076"/>
          <ac:picMkLst>
            <pc:docMk/>
            <pc:sldMk cId="1954928266" sldId="295"/>
            <ac:picMk id="2" creationId="{51EA1D8B-8859-4BF1-933B-1801B3619044}"/>
          </ac:picMkLst>
        </pc:picChg>
      </pc:sldChg>
      <pc:sldChg chg="addSp modSp add">
        <pc:chgData name="Jørn" userId="4884b02c-2eda-4c52-b682-aceca51fb96d" providerId="ADAL" clId="{EEA82DA4-12C7-4FCC-B72D-FA69E9493140}" dt="2020-04-02T15:01:37.669" v="375" actId="1076"/>
        <pc:sldMkLst>
          <pc:docMk/>
          <pc:sldMk cId="3318689642" sldId="296"/>
        </pc:sldMkLst>
        <pc:picChg chg="add mod">
          <ac:chgData name="Jørn" userId="4884b02c-2eda-4c52-b682-aceca51fb96d" providerId="ADAL" clId="{EEA82DA4-12C7-4FCC-B72D-FA69E9493140}" dt="2020-04-02T15:01:37.669" v="375" actId="1076"/>
          <ac:picMkLst>
            <pc:docMk/>
            <pc:sldMk cId="3318689642" sldId="296"/>
            <ac:picMk id="2" creationId="{8DD90170-DC62-4F19-A014-B57D3D7365A4}"/>
          </ac:picMkLst>
        </pc:picChg>
      </pc:sldChg>
      <pc:sldChg chg="addSp modSp add">
        <pc:chgData name="Jørn" userId="4884b02c-2eda-4c52-b682-aceca51fb96d" providerId="ADAL" clId="{EEA82DA4-12C7-4FCC-B72D-FA69E9493140}" dt="2020-04-02T15:02:02.382" v="379" actId="1076"/>
        <pc:sldMkLst>
          <pc:docMk/>
          <pc:sldMk cId="1304676070" sldId="297"/>
        </pc:sldMkLst>
        <pc:picChg chg="add mod">
          <ac:chgData name="Jørn" userId="4884b02c-2eda-4c52-b682-aceca51fb96d" providerId="ADAL" clId="{EEA82DA4-12C7-4FCC-B72D-FA69E9493140}" dt="2020-04-02T15:02:02.382" v="379" actId="1076"/>
          <ac:picMkLst>
            <pc:docMk/>
            <pc:sldMk cId="1304676070" sldId="297"/>
            <ac:picMk id="2" creationId="{45C6DC81-35FE-4F41-A650-E478348CE3D1}"/>
          </ac:picMkLst>
        </pc:picChg>
      </pc:sldChg>
      <pc:sldChg chg="addSp modSp add">
        <pc:chgData name="Jørn" userId="4884b02c-2eda-4c52-b682-aceca51fb96d" providerId="ADAL" clId="{EEA82DA4-12C7-4FCC-B72D-FA69E9493140}" dt="2020-04-02T15:02:25.960" v="383" actId="1076"/>
        <pc:sldMkLst>
          <pc:docMk/>
          <pc:sldMk cId="4239888771" sldId="298"/>
        </pc:sldMkLst>
        <pc:picChg chg="add mod">
          <ac:chgData name="Jørn" userId="4884b02c-2eda-4c52-b682-aceca51fb96d" providerId="ADAL" clId="{EEA82DA4-12C7-4FCC-B72D-FA69E9493140}" dt="2020-04-02T15:02:25.960" v="383" actId="1076"/>
          <ac:picMkLst>
            <pc:docMk/>
            <pc:sldMk cId="4239888771" sldId="298"/>
            <ac:picMk id="2" creationId="{74D5E15F-AD64-45FD-86D9-ED69BCC0E735}"/>
          </ac:picMkLst>
        </pc:picChg>
      </pc:sldChg>
      <pc:sldChg chg="addSp modSp add">
        <pc:chgData name="Jørn" userId="4884b02c-2eda-4c52-b682-aceca51fb96d" providerId="ADAL" clId="{EEA82DA4-12C7-4FCC-B72D-FA69E9493140}" dt="2020-04-02T15:02:58.344" v="387" actId="1076"/>
        <pc:sldMkLst>
          <pc:docMk/>
          <pc:sldMk cId="376655777" sldId="299"/>
        </pc:sldMkLst>
        <pc:picChg chg="add mod">
          <ac:chgData name="Jørn" userId="4884b02c-2eda-4c52-b682-aceca51fb96d" providerId="ADAL" clId="{EEA82DA4-12C7-4FCC-B72D-FA69E9493140}" dt="2020-04-02T15:02:58.344" v="387" actId="1076"/>
          <ac:picMkLst>
            <pc:docMk/>
            <pc:sldMk cId="376655777" sldId="299"/>
            <ac:picMk id="2" creationId="{202F00B7-5E49-41C6-B25B-80EDDFEAA9B0}"/>
          </ac:picMkLst>
        </pc:picChg>
      </pc:sldChg>
      <pc:sldChg chg="addSp modSp add">
        <pc:chgData name="Jørn" userId="4884b02c-2eda-4c52-b682-aceca51fb96d" providerId="ADAL" clId="{EEA82DA4-12C7-4FCC-B72D-FA69E9493140}" dt="2020-04-02T15:03:32.415" v="396" actId="1076"/>
        <pc:sldMkLst>
          <pc:docMk/>
          <pc:sldMk cId="3110542760" sldId="300"/>
        </pc:sldMkLst>
        <pc:picChg chg="add mod">
          <ac:chgData name="Jørn" userId="4884b02c-2eda-4c52-b682-aceca51fb96d" providerId="ADAL" clId="{EEA82DA4-12C7-4FCC-B72D-FA69E9493140}" dt="2020-04-02T15:03:32.415" v="396" actId="1076"/>
          <ac:picMkLst>
            <pc:docMk/>
            <pc:sldMk cId="3110542760" sldId="300"/>
            <ac:picMk id="2" creationId="{FCD9DB95-9CDC-4F5D-8013-8AD6975D3C5D}"/>
          </ac:picMkLst>
        </pc:picChg>
      </pc:sldChg>
      <pc:sldChg chg="addSp modSp add">
        <pc:chgData name="Jørn" userId="4884b02c-2eda-4c52-b682-aceca51fb96d" providerId="ADAL" clId="{EEA82DA4-12C7-4FCC-B72D-FA69E9493140}" dt="2020-04-02T15:04:05.295" v="400" actId="1076"/>
        <pc:sldMkLst>
          <pc:docMk/>
          <pc:sldMk cId="4031355129" sldId="301"/>
        </pc:sldMkLst>
        <pc:picChg chg="add mod">
          <ac:chgData name="Jørn" userId="4884b02c-2eda-4c52-b682-aceca51fb96d" providerId="ADAL" clId="{EEA82DA4-12C7-4FCC-B72D-FA69E9493140}" dt="2020-04-02T15:04:05.295" v="400" actId="1076"/>
          <ac:picMkLst>
            <pc:docMk/>
            <pc:sldMk cId="4031355129" sldId="301"/>
            <ac:picMk id="2" creationId="{9ACB2529-AF79-405C-ABA5-531A8927E236}"/>
          </ac:picMkLst>
        </pc:picChg>
      </pc:sldChg>
      <pc:sldChg chg="addSp modSp add">
        <pc:chgData name="Jørn" userId="4884b02c-2eda-4c52-b682-aceca51fb96d" providerId="ADAL" clId="{EEA82DA4-12C7-4FCC-B72D-FA69E9493140}" dt="2020-04-02T15:07:03.048" v="404" actId="1076"/>
        <pc:sldMkLst>
          <pc:docMk/>
          <pc:sldMk cId="813945077" sldId="302"/>
        </pc:sldMkLst>
        <pc:picChg chg="add mod">
          <ac:chgData name="Jørn" userId="4884b02c-2eda-4c52-b682-aceca51fb96d" providerId="ADAL" clId="{EEA82DA4-12C7-4FCC-B72D-FA69E9493140}" dt="2020-04-02T15:07:03.048" v="404" actId="1076"/>
          <ac:picMkLst>
            <pc:docMk/>
            <pc:sldMk cId="813945077" sldId="302"/>
            <ac:picMk id="2" creationId="{ACEDB555-E821-4175-A372-A4F07D33DC04}"/>
          </ac:picMkLst>
        </pc:picChg>
      </pc:sldChg>
      <pc:sldChg chg="addSp delSp modSp add mod ord setBg">
        <pc:chgData name="Jørn" userId="4884b02c-2eda-4c52-b682-aceca51fb96d" providerId="ADAL" clId="{EEA82DA4-12C7-4FCC-B72D-FA69E9493140}" dt="2020-04-02T15:33:02.310" v="600" actId="1076"/>
        <pc:sldMkLst>
          <pc:docMk/>
          <pc:sldMk cId="121966858" sldId="303"/>
        </pc:sldMkLst>
        <pc:spChg chg="add mod">
          <ac:chgData name="Jørn" userId="4884b02c-2eda-4c52-b682-aceca51fb96d" providerId="ADAL" clId="{EEA82DA4-12C7-4FCC-B72D-FA69E9493140}" dt="2020-04-02T15:32:09.631" v="593" actId="20577"/>
          <ac:spMkLst>
            <pc:docMk/>
            <pc:sldMk cId="121966858" sldId="303"/>
            <ac:spMk id="4" creationId="{3F1B503F-C28D-4BAE-8A31-5E9D0E9B2B2D}"/>
          </ac:spMkLst>
        </pc:spChg>
        <pc:spChg chg="add del">
          <ac:chgData name="Jørn" userId="4884b02c-2eda-4c52-b682-aceca51fb96d" providerId="ADAL" clId="{EEA82DA4-12C7-4FCC-B72D-FA69E9493140}" dt="2020-04-02T15:09:32.743" v="407" actId="26606"/>
          <ac:spMkLst>
            <pc:docMk/>
            <pc:sldMk cId="121966858" sldId="303"/>
            <ac:spMk id="7" creationId="{2D2B266D-3625-4584-A5C3-7D3F672CFF30}"/>
          </ac:spMkLst>
        </pc:spChg>
        <pc:spChg chg="add del">
          <ac:chgData name="Jørn" userId="4884b02c-2eda-4c52-b682-aceca51fb96d" providerId="ADAL" clId="{EEA82DA4-12C7-4FCC-B72D-FA69E9493140}" dt="2020-04-02T15:09:33.470" v="409" actId="26606"/>
          <ac:spMkLst>
            <pc:docMk/>
            <pc:sldMk cId="121966858" sldId="303"/>
            <ac:spMk id="9" creationId="{48A8D901-A3D4-47FE-97FD-FE36517414F7}"/>
          </ac:spMkLst>
        </pc:spChg>
        <pc:spChg chg="add del">
          <ac:chgData name="Jørn" userId="4884b02c-2eda-4c52-b682-aceca51fb96d" providerId="ADAL" clId="{EEA82DA4-12C7-4FCC-B72D-FA69E9493140}" dt="2020-04-02T15:09:38.787" v="411" actId="26606"/>
          <ac:spMkLst>
            <pc:docMk/>
            <pc:sldMk cId="121966858" sldId="303"/>
            <ac:spMk id="11" creationId="{F027EB3A-DF05-4A1A-99F5-BE83E7654676}"/>
          </ac:spMkLst>
        </pc:spChg>
        <pc:spChg chg="add del">
          <ac:chgData name="Jørn" userId="4884b02c-2eda-4c52-b682-aceca51fb96d" providerId="ADAL" clId="{EEA82DA4-12C7-4FCC-B72D-FA69E9493140}" dt="2020-04-02T15:09:40.656" v="413" actId="26606"/>
          <ac:spMkLst>
            <pc:docMk/>
            <pc:sldMk cId="121966858" sldId="303"/>
            <ac:spMk id="13" creationId="{AF2A46FC-A8BE-4771-BE51-D9123E91856E}"/>
          </ac:spMkLst>
        </pc:spChg>
        <pc:picChg chg="add del mod">
          <ac:chgData name="Jørn" userId="4884b02c-2eda-4c52-b682-aceca51fb96d" providerId="ADAL" clId="{EEA82DA4-12C7-4FCC-B72D-FA69E9493140}" dt="2020-04-02T15:09:50.599" v="416" actId="478"/>
          <ac:picMkLst>
            <pc:docMk/>
            <pc:sldMk cId="121966858" sldId="303"/>
            <ac:picMk id="2" creationId="{92931DA4-528D-4734-B13C-2A30C73004C5}"/>
          </ac:picMkLst>
        </pc:picChg>
        <pc:picChg chg="add mod">
          <ac:chgData name="Jørn" userId="4884b02c-2eda-4c52-b682-aceca51fb96d" providerId="ADAL" clId="{EEA82DA4-12C7-4FCC-B72D-FA69E9493140}" dt="2020-04-02T15:10:32.202" v="420" actId="1076"/>
          <ac:picMkLst>
            <pc:docMk/>
            <pc:sldMk cId="121966858" sldId="303"/>
            <ac:picMk id="3" creationId="{98A39433-4F56-4180-B8D5-895570622A53}"/>
          </ac:picMkLst>
        </pc:picChg>
        <pc:picChg chg="add mod">
          <ac:chgData name="Jørn" userId="4884b02c-2eda-4c52-b682-aceca51fb96d" providerId="ADAL" clId="{EEA82DA4-12C7-4FCC-B72D-FA69E9493140}" dt="2020-04-02T15:33:02.310" v="600" actId="1076"/>
          <ac:picMkLst>
            <pc:docMk/>
            <pc:sldMk cId="121966858" sldId="303"/>
            <ac:picMk id="10" creationId="{2B88E9DF-6086-40E7-BD05-A8C3961A56D3}"/>
          </ac:picMkLst>
        </pc:picChg>
      </pc:sldChg>
      <pc:sldChg chg="addSp modSp add">
        <pc:chgData name="Jørn" userId="4884b02c-2eda-4c52-b682-aceca51fb96d" providerId="ADAL" clId="{EEA82DA4-12C7-4FCC-B72D-FA69E9493140}" dt="2020-04-02T15:28:56.326" v="502" actId="1076"/>
        <pc:sldMkLst>
          <pc:docMk/>
          <pc:sldMk cId="2724278948" sldId="304"/>
        </pc:sldMkLst>
        <pc:picChg chg="add mod">
          <ac:chgData name="Jørn" userId="4884b02c-2eda-4c52-b682-aceca51fb96d" providerId="ADAL" clId="{EEA82DA4-12C7-4FCC-B72D-FA69E9493140}" dt="2020-04-02T15:28:56.326" v="502" actId="1076"/>
          <ac:picMkLst>
            <pc:docMk/>
            <pc:sldMk cId="2724278948" sldId="304"/>
            <ac:picMk id="2" creationId="{1BD31EB3-E299-41FE-9759-5853A3CD4C2A}"/>
          </ac:picMkLst>
        </pc:picChg>
      </pc:sldChg>
      <pc:sldChg chg="addSp modSp add">
        <pc:chgData name="Jørn" userId="4884b02c-2eda-4c52-b682-aceca51fb96d" providerId="ADAL" clId="{EEA82DA4-12C7-4FCC-B72D-FA69E9493140}" dt="2020-04-02T15:30:24.488" v="519" actId="1076"/>
        <pc:sldMkLst>
          <pc:docMk/>
          <pc:sldMk cId="1393866328" sldId="305"/>
        </pc:sldMkLst>
        <pc:picChg chg="add mod">
          <ac:chgData name="Jørn" userId="4884b02c-2eda-4c52-b682-aceca51fb96d" providerId="ADAL" clId="{EEA82DA4-12C7-4FCC-B72D-FA69E9493140}" dt="2020-04-02T15:30:24.488" v="519" actId="1076"/>
          <ac:picMkLst>
            <pc:docMk/>
            <pc:sldMk cId="1393866328" sldId="305"/>
            <ac:picMk id="2" creationId="{6F3652B1-D6E0-4B25-B10F-B04DCC9192DC}"/>
          </ac:picMkLst>
        </pc:picChg>
      </pc:sldChg>
      <pc:sldChg chg="addSp modSp add">
        <pc:chgData name="Jørn" userId="4884b02c-2eda-4c52-b682-aceca51fb96d" providerId="ADAL" clId="{EEA82DA4-12C7-4FCC-B72D-FA69E9493140}" dt="2020-04-02T15:33:28.655" v="604" actId="1076"/>
        <pc:sldMkLst>
          <pc:docMk/>
          <pc:sldMk cId="1507321510" sldId="306"/>
        </pc:sldMkLst>
        <pc:picChg chg="add mod">
          <ac:chgData name="Jørn" userId="4884b02c-2eda-4c52-b682-aceca51fb96d" providerId="ADAL" clId="{EEA82DA4-12C7-4FCC-B72D-FA69E9493140}" dt="2020-04-02T15:33:28.655" v="604" actId="1076"/>
          <ac:picMkLst>
            <pc:docMk/>
            <pc:sldMk cId="1507321510" sldId="306"/>
            <ac:picMk id="2" creationId="{6B0A6668-679D-4D59-B47C-E2C8670506B7}"/>
          </ac:picMkLst>
        </pc:picChg>
      </pc:sldChg>
      <pc:sldChg chg="addSp modSp add">
        <pc:chgData name="Jørn" userId="4884b02c-2eda-4c52-b682-aceca51fb96d" providerId="ADAL" clId="{EEA82DA4-12C7-4FCC-B72D-FA69E9493140}" dt="2020-04-02T15:33:57.576" v="608" actId="1076"/>
        <pc:sldMkLst>
          <pc:docMk/>
          <pc:sldMk cId="1664611389" sldId="307"/>
        </pc:sldMkLst>
        <pc:picChg chg="add mod">
          <ac:chgData name="Jørn" userId="4884b02c-2eda-4c52-b682-aceca51fb96d" providerId="ADAL" clId="{EEA82DA4-12C7-4FCC-B72D-FA69E9493140}" dt="2020-04-02T15:33:57.576" v="608" actId="1076"/>
          <ac:picMkLst>
            <pc:docMk/>
            <pc:sldMk cId="1664611389" sldId="307"/>
            <ac:picMk id="2" creationId="{D7A269FB-B46A-490D-BB82-27EE53BE30D9}"/>
          </ac:picMkLst>
        </pc:picChg>
      </pc:sldChg>
      <pc:sldChg chg="addSp modSp add">
        <pc:chgData name="Jørn" userId="4884b02c-2eda-4c52-b682-aceca51fb96d" providerId="ADAL" clId="{EEA82DA4-12C7-4FCC-B72D-FA69E9493140}" dt="2020-04-02T15:34:22.150" v="613" actId="1076"/>
        <pc:sldMkLst>
          <pc:docMk/>
          <pc:sldMk cId="883786902" sldId="308"/>
        </pc:sldMkLst>
        <pc:picChg chg="add mod">
          <ac:chgData name="Jørn" userId="4884b02c-2eda-4c52-b682-aceca51fb96d" providerId="ADAL" clId="{EEA82DA4-12C7-4FCC-B72D-FA69E9493140}" dt="2020-04-02T15:34:22.150" v="613" actId="1076"/>
          <ac:picMkLst>
            <pc:docMk/>
            <pc:sldMk cId="883786902" sldId="308"/>
            <ac:picMk id="2" creationId="{D8F28018-D842-4A9C-B75A-E9B82C613F81}"/>
          </ac:picMkLst>
        </pc:picChg>
      </pc:sldChg>
      <pc:sldChg chg="addSp modSp add ord">
        <pc:chgData name="Jørn" userId="4884b02c-2eda-4c52-b682-aceca51fb96d" providerId="ADAL" clId="{EEA82DA4-12C7-4FCC-B72D-FA69E9493140}" dt="2020-04-02T15:29:36.703" v="513"/>
        <pc:sldMkLst>
          <pc:docMk/>
          <pc:sldMk cId="2569806994" sldId="309"/>
        </pc:sldMkLst>
        <pc:picChg chg="add mod">
          <ac:chgData name="Jørn" userId="4884b02c-2eda-4c52-b682-aceca51fb96d" providerId="ADAL" clId="{EEA82DA4-12C7-4FCC-B72D-FA69E9493140}" dt="2020-04-02T15:29:33.006" v="511" actId="1076"/>
          <ac:picMkLst>
            <pc:docMk/>
            <pc:sldMk cId="2569806994" sldId="309"/>
            <ac:picMk id="2" creationId="{87565935-D208-4AE6-98D8-5AB93A98C49F}"/>
          </ac:picMkLst>
        </pc:picChg>
      </pc:sldChg>
      <pc:sldChg chg="addSp modSp add">
        <pc:chgData name="Jørn" userId="4884b02c-2eda-4c52-b682-aceca51fb96d" providerId="ADAL" clId="{EEA82DA4-12C7-4FCC-B72D-FA69E9493140}" dt="2020-04-02T15:34:57.563" v="622" actId="1076"/>
        <pc:sldMkLst>
          <pc:docMk/>
          <pc:sldMk cId="1346312513" sldId="310"/>
        </pc:sldMkLst>
        <pc:picChg chg="add mod">
          <ac:chgData name="Jørn" userId="4884b02c-2eda-4c52-b682-aceca51fb96d" providerId="ADAL" clId="{EEA82DA4-12C7-4FCC-B72D-FA69E9493140}" dt="2020-04-02T15:34:57.563" v="622" actId="1076"/>
          <ac:picMkLst>
            <pc:docMk/>
            <pc:sldMk cId="1346312513" sldId="310"/>
            <ac:picMk id="2" creationId="{FE930C67-3565-42EA-822D-1DAAADEAD271}"/>
          </ac:picMkLst>
        </pc:picChg>
      </pc:sldChg>
      <pc:sldChg chg="addSp modSp add">
        <pc:chgData name="Jørn" userId="4884b02c-2eda-4c52-b682-aceca51fb96d" providerId="ADAL" clId="{EEA82DA4-12C7-4FCC-B72D-FA69E9493140}" dt="2020-04-02T15:35:18.052" v="626" actId="1076"/>
        <pc:sldMkLst>
          <pc:docMk/>
          <pc:sldMk cId="4289821161" sldId="311"/>
        </pc:sldMkLst>
        <pc:picChg chg="add mod">
          <ac:chgData name="Jørn" userId="4884b02c-2eda-4c52-b682-aceca51fb96d" providerId="ADAL" clId="{EEA82DA4-12C7-4FCC-B72D-FA69E9493140}" dt="2020-04-02T15:35:18.052" v="626" actId="1076"/>
          <ac:picMkLst>
            <pc:docMk/>
            <pc:sldMk cId="4289821161" sldId="311"/>
            <ac:picMk id="2" creationId="{F5226C56-5885-4541-882E-8398E1B46D52}"/>
          </ac:picMkLst>
        </pc:picChg>
      </pc:sldChg>
      <pc:sldChg chg="addSp modSp add">
        <pc:chgData name="Jørn" userId="4884b02c-2eda-4c52-b682-aceca51fb96d" providerId="ADAL" clId="{EEA82DA4-12C7-4FCC-B72D-FA69E9493140}" dt="2020-04-02T15:35:43.643" v="630" actId="1076"/>
        <pc:sldMkLst>
          <pc:docMk/>
          <pc:sldMk cId="1991703989" sldId="312"/>
        </pc:sldMkLst>
        <pc:picChg chg="add mod">
          <ac:chgData name="Jørn" userId="4884b02c-2eda-4c52-b682-aceca51fb96d" providerId="ADAL" clId="{EEA82DA4-12C7-4FCC-B72D-FA69E9493140}" dt="2020-04-02T15:35:43.643" v="630" actId="1076"/>
          <ac:picMkLst>
            <pc:docMk/>
            <pc:sldMk cId="1991703989" sldId="312"/>
            <ac:picMk id="2" creationId="{47BAC072-57F5-4F83-998D-11AEB72FE761}"/>
          </ac:picMkLst>
        </pc:picChg>
      </pc:sldChg>
      <pc:sldChg chg="add del ord">
        <pc:chgData name="Jørn" userId="4884b02c-2eda-4c52-b682-aceca51fb96d" providerId="ADAL" clId="{EEA82DA4-12C7-4FCC-B72D-FA69E9493140}" dt="2020-04-02T15:45:13.335" v="930" actId="47"/>
        <pc:sldMkLst>
          <pc:docMk/>
          <pc:sldMk cId="3957432544" sldId="313"/>
        </pc:sldMkLst>
      </pc:sldChg>
      <pc:sldChg chg="add del">
        <pc:chgData name="Jørn" userId="4884b02c-2eda-4c52-b682-aceca51fb96d" providerId="ADAL" clId="{EEA82DA4-12C7-4FCC-B72D-FA69E9493140}" dt="2020-04-02T15:45:14.104" v="931" actId="47"/>
        <pc:sldMkLst>
          <pc:docMk/>
          <pc:sldMk cId="4180234805" sldId="314"/>
        </pc:sldMkLst>
      </pc:sldChg>
      <pc:sldChg chg="addSp modSp add ord">
        <pc:chgData name="Jørn" userId="4884b02c-2eda-4c52-b682-aceca51fb96d" providerId="ADAL" clId="{EEA82DA4-12C7-4FCC-B72D-FA69E9493140}" dt="2020-04-02T15:43:25.621" v="929" actId="27636"/>
        <pc:sldMkLst>
          <pc:docMk/>
          <pc:sldMk cId="2629262975" sldId="315"/>
        </pc:sldMkLst>
        <pc:spChg chg="mod">
          <ac:chgData name="Jørn" userId="4884b02c-2eda-4c52-b682-aceca51fb96d" providerId="ADAL" clId="{EEA82DA4-12C7-4FCC-B72D-FA69E9493140}" dt="2020-04-02T15:38:06.134" v="644" actId="20577"/>
          <ac:spMkLst>
            <pc:docMk/>
            <pc:sldMk cId="2629262975" sldId="315"/>
            <ac:spMk id="2" creationId="{484E83CE-70D1-4115-BB44-F40DBC7313CD}"/>
          </ac:spMkLst>
        </pc:spChg>
        <pc:spChg chg="mod">
          <ac:chgData name="Jørn" userId="4884b02c-2eda-4c52-b682-aceca51fb96d" providerId="ADAL" clId="{EEA82DA4-12C7-4FCC-B72D-FA69E9493140}" dt="2020-04-02T15:43:25.621" v="929" actId="27636"/>
          <ac:spMkLst>
            <pc:docMk/>
            <pc:sldMk cId="2629262975" sldId="315"/>
            <ac:spMk id="3" creationId="{8972464D-D9A0-4E17-9797-2081E9DFE49E}"/>
          </ac:spMkLst>
        </pc:spChg>
        <pc:spChg chg="add mod">
          <ac:chgData name="Jørn" userId="4884b02c-2eda-4c52-b682-aceca51fb96d" providerId="ADAL" clId="{EEA82DA4-12C7-4FCC-B72D-FA69E9493140}" dt="2020-04-02T15:43:11.348" v="925" actId="1076"/>
          <ac:spMkLst>
            <pc:docMk/>
            <pc:sldMk cId="2629262975" sldId="315"/>
            <ac:spMk id="4" creationId="{5CB9CC37-3271-41C1-8C3D-03A62AE9804D}"/>
          </ac:spMkLst>
        </pc:spChg>
      </pc:sldChg>
      <pc:sldChg chg="modSp add">
        <pc:chgData name="Jørn" userId="4884b02c-2eda-4c52-b682-aceca51fb96d" providerId="ADAL" clId="{EEA82DA4-12C7-4FCC-B72D-FA69E9493140}" dt="2020-04-02T15:41:34.140" v="900"/>
        <pc:sldMkLst>
          <pc:docMk/>
          <pc:sldMk cId="3015042923" sldId="316"/>
        </pc:sldMkLst>
        <pc:spChg chg="mod">
          <ac:chgData name="Jørn" userId="4884b02c-2eda-4c52-b682-aceca51fb96d" providerId="ADAL" clId="{EEA82DA4-12C7-4FCC-B72D-FA69E9493140}" dt="2020-04-02T15:41:34.140" v="900"/>
          <ac:spMkLst>
            <pc:docMk/>
            <pc:sldMk cId="3015042923" sldId="316"/>
            <ac:spMk id="3" creationId="{8972464D-D9A0-4E17-9797-2081E9DFE49E}"/>
          </ac:spMkLst>
        </pc:spChg>
      </pc:sldChg>
      <pc:sldChg chg="addSp modSp add">
        <pc:chgData name="Jørn" userId="4884b02c-2eda-4c52-b682-aceca51fb96d" providerId="ADAL" clId="{EEA82DA4-12C7-4FCC-B72D-FA69E9493140}" dt="2020-04-02T15:41:23.038" v="898" actId="5793"/>
        <pc:sldMkLst>
          <pc:docMk/>
          <pc:sldMk cId="954090752" sldId="317"/>
        </pc:sldMkLst>
        <pc:spChg chg="mod">
          <ac:chgData name="Jørn" userId="4884b02c-2eda-4c52-b682-aceca51fb96d" providerId="ADAL" clId="{EEA82DA4-12C7-4FCC-B72D-FA69E9493140}" dt="2020-04-02T15:41:23.038" v="898" actId="5793"/>
          <ac:spMkLst>
            <pc:docMk/>
            <pc:sldMk cId="954090752" sldId="317"/>
            <ac:spMk id="3" creationId="{8972464D-D9A0-4E17-9797-2081E9DFE49E}"/>
          </ac:spMkLst>
        </pc:spChg>
        <pc:picChg chg="add mod">
          <ac:chgData name="Jørn" userId="4884b02c-2eda-4c52-b682-aceca51fb96d" providerId="ADAL" clId="{EEA82DA4-12C7-4FCC-B72D-FA69E9493140}" dt="2020-04-02T15:40:50.559" v="824" actId="1076"/>
          <ac:picMkLst>
            <pc:docMk/>
            <pc:sldMk cId="954090752" sldId="317"/>
            <ac:picMk id="4" creationId="{B65489A2-7E2A-480E-9655-42A309FA8313}"/>
          </ac:picMkLst>
        </pc:picChg>
      </pc:sldChg>
      <pc:sldMasterChg chg="modSldLayout">
        <pc:chgData name="Jørn" userId="4884b02c-2eda-4c52-b682-aceca51fb96d" providerId="ADAL" clId="{EEA82DA4-12C7-4FCC-B72D-FA69E9493140}" dt="2020-04-02T14:28:03.801" v="69" actId="2711"/>
        <pc:sldMasterMkLst>
          <pc:docMk/>
          <pc:sldMasterMk cId="3394740259" sldId="2147483699"/>
        </pc:sldMasterMkLst>
        <pc:sldLayoutChg chg="modSp">
          <pc:chgData name="Jørn" userId="4884b02c-2eda-4c52-b682-aceca51fb96d" providerId="ADAL" clId="{EEA82DA4-12C7-4FCC-B72D-FA69E9493140}" dt="2020-04-02T14:28:03.801" v="69" actId="2711"/>
          <pc:sldLayoutMkLst>
            <pc:docMk/>
            <pc:sldMasterMk cId="3394740259" sldId="2147483699"/>
            <pc:sldLayoutMk cId="3968928521" sldId="2147483695"/>
          </pc:sldLayoutMkLst>
          <pc:spChg chg="mod">
            <ac:chgData name="Jørn" userId="4884b02c-2eda-4c52-b682-aceca51fb96d" providerId="ADAL" clId="{EEA82DA4-12C7-4FCC-B72D-FA69E9493140}" dt="2020-04-02T14:28:03.801" v="69" actId="2711"/>
            <ac:spMkLst>
              <pc:docMk/>
              <pc:sldMasterMk cId="3394740259" sldId="2147483699"/>
              <pc:sldLayoutMk cId="3968928521" sldId="2147483695"/>
              <ac:spMk id="3" creationId="{48E9219E-EE74-4093-94D6-F663E059C504}"/>
            </ac:spMkLst>
          </pc:spChg>
        </pc:sldLayoutChg>
      </pc:sldMaster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02T13:16:53.740"/>
    </inkml:context>
    <inkml:brush xml:id="br0">
      <inkml:brushProperty name="width" value="0.1" units="cm"/>
      <inkml:brushProperty name="height" value="0.1" units="cm"/>
      <inkml:brushProperty name="color" value="#FFFFFF"/>
    </inkml:brush>
  </inkml:definitions>
  <inkml:trace contextRef="#ctx0" brushRef="#br0">1 0 128,'0'6'0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09B442-916A-43C6-845F-CEA914DB2B9C}" type="datetimeFigureOut">
              <a:rPr lang="nb-NO" smtClean="0"/>
              <a:t>03.04.2020</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CE66C9-FF8E-481A-959D-7333185FDCD1}" type="slidenum">
              <a:rPr lang="nb-NO" smtClean="0"/>
              <a:t>‹#›</a:t>
            </a:fld>
            <a:endParaRPr lang="nb-NO"/>
          </a:p>
        </p:txBody>
      </p:sp>
    </p:spTree>
    <p:extLst>
      <p:ext uri="{BB962C8B-B14F-4D97-AF65-F5344CB8AC3E}">
        <p14:creationId xmlns:p14="http://schemas.microsoft.com/office/powerpoint/2010/main" val="1947765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kern="1200" dirty="0">
                <a:solidFill>
                  <a:schemeClr val="tx1"/>
                </a:solidFill>
                <a:effectLst/>
                <a:latin typeface="+mn-lt"/>
                <a:ea typeface="+mn-ea"/>
                <a:cs typeface="+mn-cs"/>
              </a:rPr>
              <a:t>Problemløsningsmetode: </a:t>
            </a:r>
            <a:r>
              <a:rPr lang="nb-NO" sz="1200" b="0" i="1" kern="1200" dirty="0">
                <a:solidFill>
                  <a:schemeClr val="tx1"/>
                </a:solidFill>
                <a:effectLst/>
                <a:latin typeface="+mn-lt"/>
                <a:ea typeface="+mn-ea"/>
                <a:cs typeface="+mn-cs"/>
              </a:rPr>
              <a:t>Del opp problemet</a:t>
            </a:r>
            <a:r>
              <a:rPr lang="nb-NO" sz="1200" b="0" i="0" kern="1200" dirty="0">
                <a:solidFill>
                  <a:schemeClr val="tx1"/>
                </a:solidFill>
                <a:effectLst/>
                <a:latin typeface="+mn-lt"/>
                <a:ea typeface="+mn-ea"/>
                <a:cs typeface="+mn-cs"/>
              </a:rPr>
              <a:t> og </a:t>
            </a:r>
            <a:r>
              <a:rPr lang="nb-NO" sz="1200" b="0" i="1" kern="1200" dirty="0">
                <a:solidFill>
                  <a:schemeClr val="tx1"/>
                </a:solidFill>
                <a:effectLst/>
                <a:latin typeface="+mn-lt"/>
                <a:ea typeface="+mn-ea"/>
                <a:cs typeface="+mn-cs"/>
              </a:rPr>
              <a:t>gjett og sjekk</a:t>
            </a:r>
            <a:r>
              <a:rPr lang="nb-NO" sz="1200" b="0" i="0" kern="1200" dirty="0">
                <a:solidFill>
                  <a:schemeClr val="tx1"/>
                </a:solidFill>
                <a:effectLst/>
                <a:latin typeface="+mn-lt"/>
                <a:ea typeface="+mn-ea"/>
                <a:cs typeface="+mn-cs"/>
              </a:rPr>
              <a:t> (evt. </a:t>
            </a:r>
            <a:r>
              <a:rPr lang="nb-NO" sz="1200" b="0" i="1" kern="1200" dirty="0">
                <a:solidFill>
                  <a:schemeClr val="tx1"/>
                </a:solidFill>
                <a:effectLst/>
                <a:latin typeface="+mn-lt"/>
                <a:ea typeface="+mn-ea"/>
                <a:cs typeface="+mn-cs"/>
              </a:rPr>
              <a:t>lag en tegning</a:t>
            </a:r>
            <a:r>
              <a:rPr lang="nb-NO" sz="1200" b="0" i="0" kern="1200" dirty="0">
                <a:solidFill>
                  <a:schemeClr val="tx1"/>
                </a:solidFill>
                <a:effectLst/>
                <a:latin typeface="+mn-lt"/>
                <a:ea typeface="+mn-ea"/>
                <a:cs typeface="+mn-cs"/>
              </a:rPr>
              <a:t> og </a:t>
            </a:r>
            <a:r>
              <a:rPr lang="nb-NO" sz="1200" b="0" i="1" kern="1200" dirty="0">
                <a:solidFill>
                  <a:schemeClr val="tx1"/>
                </a:solidFill>
                <a:effectLst/>
                <a:latin typeface="+mn-lt"/>
                <a:ea typeface="+mn-ea"/>
                <a:cs typeface="+mn-cs"/>
              </a:rPr>
              <a:t>gjett og sjekk</a:t>
            </a:r>
            <a:r>
              <a:rPr lang="nb-NO" sz="1200" b="0" i="0" kern="1200" dirty="0">
                <a:solidFill>
                  <a:schemeClr val="tx1"/>
                </a:solidFill>
                <a:effectLst/>
                <a:latin typeface="+mn-lt"/>
                <a:ea typeface="+mn-ea"/>
                <a:cs typeface="+mn-cs"/>
              </a:rPr>
              <a:t>).</a:t>
            </a:r>
            <a:endParaRPr lang="nb-NO" dirty="0"/>
          </a:p>
        </p:txBody>
      </p:sp>
      <p:sp>
        <p:nvSpPr>
          <p:cNvPr id="4" name="Plassholder for lysbildenummer 3"/>
          <p:cNvSpPr>
            <a:spLocks noGrp="1"/>
          </p:cNvSpPr>
          <p:nvPr>
            <p:ph type="sldNum" sz="quarter" idx="5"/>
          </p:nvPr>
        </p:nvSpPr>
        <p:spPr/>
        <p:txBody>
          <a:bodyPr/>
          <a:lstStyle/>
          <a:p>
            <a:fld id="{4FCE66C9-FF8E-481A-959D-7333185FDCD1}" type="slidenum">
              <a:rPr lang="nb-NO" smtClean="0"/>
              <a:t>2</a:t>
            </a:fld>
            <a:endParaRPr lang="nb-NO"/>
          </a:p>
        </p:txBody>
      </p:sp>
    </p:spTree>
    <p:extLst>
      <p:ext uri="{BB962C8B-B14F-4D97-AF65-F5344CB8AC3E}">
        <p14:creationId xmlns:p14="http://schemas.microsoft.com/office/powerpoint/2010/main" val="1849353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kern="1200" dirty="0">
                <a:solidFill>
                  <a:schemeClr val="tx1"/>
                </a:solidFill>
                <a:effectLst/>
                <a:latin typeface="+mn-lt"/>
                <a:ea typeface="+mn-ea"/>
                <a:cs typeface="+mn-cs"/>
              </a:rPr>
              <a:t>Problemløsningsmetode: </a:t>
            </a:r>
            <a:r>
              <a:rPr lang="nb-NO" sz="1200" b="0" i="1" kern="1200" dirty="0">
                <a:solidFill>
                  <a:schemeClr val="tx1"/>
                </a:solidFill>
                <a:effectLst/>
                <a:latin typeface="+mn-lt"/>
                <a:ea typeface="+mn-ea"/>
                <a:cs typeface="+mn-cs"/>
              </a:rPr>
              <a:t>Gjett og sjekk</a:t>
            </a:r>
            <a:r>
              <a:rPr lang="nb-NO" sz="1200" b="0" i="0" kern="1200" dirty="0">
                <a:solidFill>
                  <a:schemeClr val="tx1"/>
                </a:solidFill>
                <a:effectLst/>
                <a:latin typeface="+mn-lt"/>
                <a:ea typeface="+mn-ea"/>
                <a:cs typeface="+mn-cs"/>
              </a:rPr>
              <a:t>.</a:t>
            </a:r>
            <a:endParaRPr lang="nb-NO" dirty="0"/>
          </a:p>
        </p:txBody>
      </p:sp>
      <p:sp>
        <p:nvSpPr>
          <p:cNvPr id="4" name="Plassholder for lysbildenummer 3"/>
          <p:cNvSpPr>
            <a:spLocks noGrp="1"/>
          </p:cNvSpPr>
          <p:nvPr>
            <p:ph type="sldNum" sz="quarter" idx="5"/>
          </p:nvPr>
        </p:nvSpPr>
        <p:spPr/>
        <p:txBody>
          <a:bodyPr/>
          <a:lstStyle/>
          <a:p>
            <a:fld id="{4FCE66C9-FF8E-481A-959D-7333185FDCD1}" type="slidenum">
              <a:rPr lang="nb-NO" smtClean="0"/>
              <a:t>12</a:t>
            </a:fld>
            <a:endParaRPr lang="nb-NO"/>
          </a:p>
        </p:txBody>
      </p:sp>
    </p:spTree>
    <p:extLst>
      <p:ext uri="{BB962C8B-B14F-4D97-AF65-F5344CB8AC3E}">
        <p14:creationId xmlns:p14="http://schemas.microsoft.com/office/powerpoint/2010/main" val="1479643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kern="1200" dirty="0">
                <a:solidFill>
                  <a:schemeClr val="tx1"/>
                </a:solidFill>
                <a:effectLst/>
                <a:latin typeface="+mn-lt"/>
                <a:ea typeface="+mn-ea"/>
                <a:cs typeface="+mn-cs"/>
              </a:rPr>
              <a:t>Problemløsningsmetode: </a:t>
            </a:r>
            <a:r>
              <a:rPr lang="nb-NO" sz="1200" b="0" i="1" kern="1200" dirty="0">
                <a:solidFill>
                  <a:schemeClr val="tx1"/>
                </a:solidFill>
                <a:effectLst/>
                <a:latin typeface="+mn-lt"/>
                <a:ea typeface="+mn-ea"/>
                <a:cs typeface="+mn-cs"/>
              </a:rPr>
              <a:t>Lag en systematisk tabell</a:t>
            </a:r>
            <a:r>
              <a:rPr lang="nb-NO" sz="1200" b="0" i="0" kern="1200" dirty="0">
                <a:solidFill>
                  <a:schemeClr val="tx1"/>
                </a:solidFill>
                <a:effectLst/>
                <a:latin typeface="+mn-lt"/>
                <a:ea typeface="+mn-ea"/>
                <a:cs typeface="+mn-cs"/>
              </a:rPr>
              <a:t>, </a:t>
            </a:r>
            <a:r>
              <a:rPr lang="nb-NO" sz="1200" b="0" i="1" kern="1200" dirty="0">
                <a:solidFill>
                  <a:schemeClr val="tx1"/>
                </a:solidFill>
                <a:effectLst/>
                <a:latin typeface="+mn-lt"/>
                <a:ea typeface="+mn-ea"/>
                <a:cs typeface="+mn-cs"/>
              </a:rPr>
              <a:t>del opp problemet</a:t>
            </a:r>
            <a:r>
              <a:rPr lang="nb-NO" sz="1200" b="0" i="0" kern="1200" dirty="0">
                <a:solidFill>
                  <a:schemeClr val="tx1"/>
                </a:solidFill>
                <a:effectLst/>
                <a:latin typeface="+mn-lt"/>
                <a:ea typeface="+mn-ea"/>
                <a:cs typeface="+mn-cs"/>
              </a:rPr>
              <a:t> og </a:t>
            </a:r>
            <a:r>
              <a:rPr lang="nb-NO" sz="1200" b="0" i="1" kern="1200" dirty="0">
                <a:solidFill>
                  <a:schemeClr val="tx1"/>
                </a:solidFill>
                <a:effectLst/>
                <a:latin typeface="+mn-lt"/>
                <a:ea typeface="+mn-ea"/>
                <a:cs typeface="+mn-cs"/>
              </a:rPr>
              <a:t>gjett og sjekk</a:t>
            </a:r>
            <a:r>
              <a:rPr lang="nb-NO" sz="1200" b="0" i="0" kern="1200" dirty="0">
                <a:solidFill>
                  <a:schemeClr val="tx1"/>
                </a:solidFill>
                <a:effectLst/>
                <a:latin typeface="+mn-lt"/>
                <a:ea typeface="+mn-ea"/>
                <a:cs typeface="+mn-cs"/>
              </a:rPr>
              <a:t>.</a:t>
            </a:r>
            <a:endParaRPr lang="nb-NO" dirty="0"/>
          </a:p>
        </p:txBody>
      </p:sp>
      <p:sp>
        <p:nvSpPr>
          <p:cNvPr id="4" name="Plassholder for lysbildenummer 3"/>
          <p:cNvSpPr>
            <a:spLocks noGrp="1"/>
          </p:cNvSpPr>
          <p:nvPr>
            <p:ph type="sldNum" sz="quarter" idx="5"/>
          </p:nvPr>
        </p:nvSpPr>
        <p:spPr/>
        <p:txBody>
          <a:bodyPr/>
          <a:lstStyle/>
          <a:p>
            <a:fld id="{4FCE66C9-FF8E-481A-959D-7333185FDCD1}" type="slidenum">
              <a:rPr lang="nb-NO" smtClean="0"/>
              <a:t>13</a:t>
            </a:fld>
            <a:endParaRPr lang="nb-NO"/>
          </a:p>
        </p:txBody>
      </p:sp>
    </p:spTree>
    <p:extLst>
      <p:ext uri="{BB962C8B-B14F-4D97-AF65-F5344CB8AC3E}">
        <p14:creationId xmlns:p14="http://schemas.microsoft.com/office/powerpoint/2010/main" val="2845429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kern="1200" dirty="0">
                <a:solidFill>
                  <a:schemeClr val="tx1"/>
                </a:solidFill>
                <a:effectLst/>
                <a:latin typeface="+mn-lt"/>
                <a:ea typeface="+mn-ea"/>
                <a:cs typeface="+mn-cs"/>
              </a:rPr>
              <a:t>Problemløsningsmetode: </a:t>
            </a:r>
            <a:r>
              <a:rPr lang="nb-NO" sz="1200" b="0" i="1" kern="1200" dirty="0">
                <a:solidFill>
                  <a:schemeClr val="tx1"/>
                </a:solidFill>
                <a:effectLst/>
                <a:latin typeface="+mn-lt"/>
                <a:ea typeface="+mn-ea"/>
                <a:cs typeface="+mn-cs"/>
              </a:rPr>
              <a:t>Lag en tegning</a:t>
            </a:r>
            <a:r>
              <a:rPr lang="nb-NO" sz="1200" b="0" i="0" kern="1200" dirty="0">
                <a:solidFill>
                  <a:schemeClr val="tx1"/>
                </a:solidFill>
                <a:effectLst/>
                <a:latin typeface="+mn-lt"/>
                <a:ea typeface="+mn-ea"/>
                <a:cs typeface="+mn-cs"/>
              </a:rPr>
              <a:t>. F.eks. en tallinje fa 0 til 24, med 12 i midten.</a:t>
            </a:r>
            <a:endParaRPr lang="nb-NO" dirty="0"/>
          </a:p>
        </p:txBody>
      </p:sp>
      <p:sp>
        <p:nvSpPr>
          <p:cNvPr id="4" name="Plassholder for lysbildenummer 3"/>
          <p:cNvSpPr>
            <a:spLocks noGrp="1"/>
          </p:cNvSpPr>
          <p:nvPr>
            <p:ph type="sldNum" sz="quarter" idx="5"/>
          </p:nvPr>
        </p:nvSpPr>
        <p:spPr/>
        <p:txBody>
          <a:bodyPr/>
          <a:lstStyle/>
          <a:p>
            <a:fld id="{4FCE66C9-FF8E-481A-959D-7333185FDCD1}" type="slidenum">
              <a:rPr lang="nb-NO" smtClean="0"/>
              <a:t>14</a:t>
            </a:fld>
            <a:endParaRPr lang="nb-NO"/>
          </a:p>
        </p:txBody>
      </p:sp>
    </p:spTree>
    <p:extLst>
      <p:ext uri="{BB962C8B-B14F-4D97-AF65-F5344CB8AC3E}">
        <p14:creationId xmlns:p14="http://schemas.microsoft.com/office/powerpoint/2010/main" val="714585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kern="1200" dirty="0">
                <a:solidFill>
                  <a:schemeClr val="tx1"/>
                </a:solidFill>
                <a:effectLst/>
                <a:latin typeface="+mn-lt"/>
                <a:ea typeface="+mn-ea"/>
                <a:cs typeface="+mn-cs"/>
              </a:rPr>
              <a:t>Problemløsningsmetode: </a:t>
            </a:r>
            <a:r>
              <a:rPr lang="nb-NO" sz="1200" b="0" i="1" kern="1200" dirty="0">
                <a:solidFill>
                  <a:schemeClr val="tx1"/>
                </a:solidFill>
                <a:effectLst/>
                <a:latin typeface="+mn-lt"/>
                <a:ea typeface="+mn-ea"/>
                <a:cs typeface="+mn-cs"/>
              </a:rPr>
              <a:t>Del opp problemet</a:t>
            </a:r>
            <a:r>
              <a:rPr lang="nb-NO" sz="1200" b="0" i="0" kern="1200" dirty="0">
                <a:solidFill>
                  <a:schemeClr val="tx1"/>
                </a:solidFill>
                <a:effectLst/>
                <a:latin typeface="+mn-lt"/>
                <a:ea typeface="+mn-ea"/>
                <a:cs typeface="+mn-cs"/>
              </a:rPr>
              <a:t>.</a:t>
            </a:r>
            <a:endParaRPr lang="nb-NO" dirty="0"/>
          </a:p>
        </p:txBody>
      </p:sp>
      <p:sp>
        <p:nvSpPr>
          <p:cNvPr id="4" name="Plassholder for lysbildenummer 3"/>
          <p:cNvSpPr>
            <a:spLocks noGrp="1"/>
          </p:cNvSpPr>
          <p:nvPr>
            <p:ph type="sldNum" sz="quarter" idx="5"/>
          </p:nvPr>
        </p:nvSpPr>
        <p:spPr/>
        <p:txBody>
          <a:bodyPr/>
          <a:lstStyle/>
          <a:p>
            <a:fld id="{4FCE66C9-FF8E-481A-959D-7333185FDCD1}" type="slidenum">
              <a:rPr lang="nb-NO" smtClean="0"/>
              <a:t>15</a:t>
            </a:fld>
            <a:endParaRPr lang="nb-NO"/>
          </a:p>
        </p:txBody>
      </p:sp>
    </p:spTree>
    <p:extLst>
      <p:ext uri="{BB962C8B-B14F-4D97-AF65-F5344CB8AC3E}">
        <p14:creationId xmlns:p14="http://schemas.microsoft.com/office/powerpoint/2010/main" val="210837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kern="1200" dirty="0">
                <a:solidFill>
                  <a:schemeClr val="tx1"/>
                </a:solidFill>
                <a:effectLst/>
                <a:latin typeface="+mn-lt"/>
                <a:ea typeface="+mn-ea"/>
                <a:cs typeface="+mn-cs"/>
              </a:rPr>
              <a:t>Problemløsningsmetode: </a:t>
            </a:r>
            <a:r>
              <a:rPr lang="nb-NO" sz="1200" b="0" i="1" kern="1200" dirty="0">
                <a:solidFill>
                  <a:schemeClr val="tx1"/>
                </a:solidFill>
                <a:effectLst/>
                <a:latin typeface="+mn-lt"/>
                <a:ea typeface="+mn-ea"/>
                <a:cs typeface="+mn-cs"/>
              </a:rPr>
              <a:t>Del opp problemet</a:t>
            </a:r>
            <a:r>
              <a:rPr lang="nb-NO" sz="1200" b="0" i="0" kern="1200" dirty="0">
                <a:solidFill>
                  <a:schemeClr val="tx1"/>
                </a:solidFill>
                <a:effectLst/>
                <a:latin typeface="+mn-lt"/>
                <a:ea typeface="+mn-ea"/>
                <a:cs typeface="+mn-cs"/>
              </a:rPr>
              <a:t>.</a:t>
            </a:r>
            <a:endParaRPr lang="nb-NO" dirty="0"/>
          </a:p>
        </p:txBody>
      </p:sp>
      <p:sp>
        <p:nvSpPr>
          <p:cNvPr id="4" name="Plassholder for lysbildenummer 3"/>
          <p:cNvSpPr>
            <a:spLocks noGrp="1"/>
          </p:cNvSpPr>
          <p:nvPr>
            <p:ph type="sldNum" sz="quarter" idx="5"/>
          </p:nvPr>
        </p:nvSpPr>
        <p:spPr/>
        <p:txBody>
          <a:bodyPr/>
          <a:lstStyle/>
          <a:p>
            <a:fld id="{4FCE66C9-FF8E-481A-959D-7333185FDCD1}" type="slidenum">
              <a:rPr lang="nb-NO" smtClean="0"/>
              <a:t>16</a:t>
            </a:fld>
            <a:endParaRPr lang="nb-NO"/>
          </a:p>
        </p:txBody>
      </p:sp>
    </p:spTree>
    <p:extLst>
      <p:ext uri="{BB962C8B-B14F-4D97-AF65-F5344CB8AC3E}">
        <p14:creationId xmlns:p14="http://schemas.microsoft.com/office/powerpoint/2010/main" val="1948316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kern="1200" dirty="0">
                <a:solidFill>
                  <a:schemeClr val="tx1"/>
                </a:solidFill>
                <a:effectLst/>
                <a:latin typeface="+mn-lt"/>
                <a:ea typeface="+mn-ea"/>
                <a:cs typeface="+mn-cs"/>
              </a:rPr>
              <a:t>Problemløsningsmetode: </a:t>
            </a:r>
            <a:r>
              <a:rPr lang="nb-NO" sz="1200" b="0" i="1" kern="1200" dirty="0">
                <a:solidFill>
                  <a:schemeClr val="tx1"/>
                </a:solidFill>
                <a:effectLst/>
                <a:latin typeface="+mn-lt"/>
                <a:ea typeface="+mn-ea"/>
                <a:cs typeface="+mn-cs"/>
              </a:rPr>
              <a:t>Se etter mønster.</a:t>
            </a:r>
            <a:endParaRPr lang="nb-NO" dirty="0"/>
          </a:p>
        </p:txBody>
      </p:sp>
      <p:sp>
        <p:nvSpPr>
          <p:cNvPr id="4" name="Plassholder for lysbildenummer 3"/>
          <p:cNvSpPr>
            <a:spLocks noGrp="1"/>
          </p:cNvSpPr>
          <p:nvPr>
            <p:ph type="sldNum" sz="quarter" idx="5"/>
          </p:nvPr>
        </p:nvSpPr>
        <p:spPr/>
        <p:txBody>
          <a:bodyPr/>
          <a:lstStyle/>
          <a:p>
            <a:fld id="{4FCE66C9-FF8E-481A-959D-7333185FDCD1}" type="slidenum">
              <a:rPr lang="nb-NO" smtClean="0"/>
              <a:t>3</a:t>
            </a:fld>
            <a:endParaRPr lang="nb-NO"/>
          </a:p>
        </p:txBody>
      </p:sp>
    </p:spTree>
    <p:extLst>
      <p:ext uri="{BB962C8B-B14F-4D97-AF65-F5344CB8AC3E}">
        <p14:creationId xmlns:p14="http://schemas.microsoft.com/office/powerpoint/2010/main" val="1757508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kern="1200" dirty="0">
                <a:solidFill>
                  <a:schemeClr val="tx1"/>
                </a:solidFill>
                <a:effectLst/>
                <a:latin typeface="+mn-lt"/>
                <a:ea typeface="+mn-ea"/>
                <a:cs typeface="+mn-cs"/>
              </a:rPr>
              <a:t>Problemløsningsmetode: </a:t>
            </a:r>
            <a:r>
              <a:rPr lang="nb-NO" sz="1200" b="0" i="1" kern="1200" dirty="0">
                <a:solidFill>
                  <a:schemeClr val="tx1"/>
                </a:solidFill>
                <a:effectLst/>
                <a:latin typeface="+mn-lt"/>
                <a:ea typeface="+mn-ea"/>
                <a:cs typeface="+mn-cs"/>
              </a:rPr>
              <a:t>Lag en tegning.</a:t>
            </a:r>
            <a:endParaRPr lang="nb-NO" dirty="0"/>
          </a:p>
        </p:txBody>
      </p:sp>
      <p:sp>
        <p:nvSpPr>
          <p:cNvPr id="4" name="Plassholder for lysbildenummer 3"/>
          <p:cNvSpPr>
            <a:spLocks noGrp="1"/>
          </p:cNvSpPr>
          <p:nvPr>
            <p:ph type="sldNum" sz="quarter" idx="5"/>
          </p:nvPr>
        </p:nvSpPr>
        <p:spPr/>
        <p:txBody>
          <a:bodyPr/>
          <a:lstStyle/>
          <a:p>
            <a:fld id="{4FCE66C9-FF8E-481A-959D-7333185FDCD1}" type="slidenum">
              <a:rPr lang="nb-NO" smtClean="0"/>
              <a:t>4</a:t>
            </a:fld>
            <a:endParaRPr lang="nb-NO"/>
          </a:p>
        </p:txBody>
      </p:sp>
    </p:spTree>
    <p:extLst>
      <p:ext uri="{BB962C8B-B14F-4D97-AF65-F5344CB8AC3E}">
        <p14:creationId xmlns:p14="http://schemas.microsoft.com/office/powerpoint/2010/main" val="52938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kern="1200" dirty="0">
                <a:solidFill>
                  <a:schemeClr val="tx1"/>
                </a:solidFill>
                <a:effectLst/>
                <a:latin typeface="+mn-lt"/>
                <a:ea typeface="+mn-ea"/>
                <a:cs typeface="+mn-cs"/>
              </a:rPr>
              <a:t>Problemløsningsmetode: </a:t>
            </a:r>
            <a:r>
              <a:rPr lang="nb-NO" sz="1200" b="0" i="1" kern="1200" dirty="0">
                <a:solidFill>
                  <a:schemeClr val="tx1"/>
                </a:solidFill>
                <a:effectLst/>
                <a:latin typeface="+mn-lt"/>
                <a:ea typeface="+mn-ea"/>
                <a:cs typeface="+mn-cs"/>
              </a:rPr>
              <a:t>Lag en tabell</a:t>
            </a:r>
            <a:r>
              <a:rPr lang="nb-NO" sz="1200" b="0" i="0" kern="1200" dirty="0">
                <a:solidFill>
                  <a:schemeClr val="tx1"/>
                </a:solidFill>
                <a:effectLst/>
                <a:latin typeface="+mn-lt"/>
                <a:ea typeface="+mn-ea"/>
                <a:cs typeface="+mn-cs"/>
              </a:rPr>
              <a:t> og </a:t>
            </a:r>
            <a:r>
              <a:rPr lang="nb-NO" sz="1200" b="0" i="1" kern="1200" dirty="0">
                <a:solidFill>
                  <a:schemeClr val="tx1"/>
                </a:solidFill>
                <a:effectLst/>
                <a:latin typeface="+mn-lt"/>
                <a:ea typeface="+mn-ea"/>
                <a:cs typeface="+mn-cs"/>
              </a:rPr>
              <a:t>del opp problemet</a:t>
            </a:r>
            <a:r>
              <a:rPr lang="nb-NO" sz="1200" b="0" i="0" kern="1200" dirty="0">
                <a:solidFill>
                  <a:schemeClr val="tx1"/>
                </a:solidFill>
                <a:effectLst/>
                <a:latin typeface="+mn-lt"/>
                <a:ea typeface="+mn-ea"/>
                <a:cs typeface="+mn-cs"/>
              </a:rPr>
              <a:t>, eller </a:t>
            </a:r>
            <a:r>
              <a:rPr lang="nb-NO" sz="1200" b="0" i="1" kern="1200" dirty="0">
                <a:solidFill>
                  <a:schemeClr val="tx1"/>
                </a:solidFill>
                <a:effectLst/>
                <a:latin typeface="+mn-lt"/>
                <a:ea typeface="+mn-ea"/>
                <a:cs typeface="+mn-cs"/>
              </a:rPr>
              <a:t>lag en tegning</a:t>
            </a:r>
            <a:r>
              <a:rPr lang="nb-NO" sz="1200" b="0" i="0" kern="1200" dirty="0">
                <a:solidFill>
                  <a:schemeClr val="tx1"/>
                </a:solidFill>
                <a:effectLst/>
                <a:latin typeface="+mn-lt"/>
                <a:ea typeface="+mn-ea"/>
                <a:cs typeface="+mn-cs"/>
              </a:rPr>
              <a:t> og </a:t>
            </a:r>
            <a:r>
              <a:rPr lang="nb-NO" sz="1200" b="0" i="1" kern="1200" dirty="0">
                <a:solidFill>
                  <a:schemeClr val="tx1"/>
                </a:solidFill>
                <a:effectLst/>
                <a:latin typeface="+mn-lt"/>
                <a:ea typeface="+mn-ea"/>
                <a:cs typeface="+mn-cs"/>
              </a:rPr>
              <a:t>del opp problemet</a:t>
            </a:r>
            <a:endParaRPr lang="nb-NO" dirty="0"/>
          </a:p>
        </p:txBody>
      </p:sp>
      <p:sp>
        <p:nvSpPr>
          <p:cNvPr id="4" name="Plassholder for lysbildenummer 3"/>
          <p:cNvSpPr>
            <a:spLocks noGrp="1"/>
          </p:cNvSpPr>
          <p:nvPr>
            <p:ph type="sldNum" sz="quarter" idx="5"/>
          </p:nvPr>
        </p:nvSpPr>
        <p:spPr/>
        <p:txBody>
          <a:bodyPr/>
          <a:lstStyle/>
          <a:p>
            <a:fld id="{4FCE66C9-FF8E-481A-959D-7333185FDCD1}" type="slidenum">
              <a:rPr lang="nb-NO" smtClean="0"/>
              <a:t>5</a:t>
            </a:fld>
            <a:endParaRPr lang="nb-NO"/>
          </a:p>
        </p:txBody>
      </p:sp>
    </p:spTree>
    <p:extLst>
      <p:ext uri="{BB962C8B-B14F-4D97-AF65-F5344CB8AC3E}">
        <p14:creationId xmlns:p14="http://schemas.microsoft.com/office/powerpoint/2010/main" val="2581436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kern="1200" dirty="0">
                <a:solidFill>
                  <a:schemeClr val="tx1"/>
                </a:solidFill>
                <a:effectLst/>
                <a:latin typeface="+mn-lt"/>
                <a:ea typeface="+mn-ea"/>
                <a:cs typeface="+mn-cs"/>
              </a:rPr>
              <a:t>Problemløsningsmetode: </a:t>
            </a:r>
            <a:r>
              <a:rPr lang="nb-NO" sz="1200" b="0" i="1" kern="1200" dirty="0">
                <a:solidFill>
                  <a:schemeClr val="tx1"/>
                </a:solidFill>
                <a:effectLst/>
                <a:latin typeface="+mn-lt"/>
                <a:ea typeface="+mn-ea"/>
                <a:cs typeface="+mn-cs"/>
              </a:rPr>
              <a:t>Del opp problemet</a:t>
            </a:r>
            <a:r>
              <a:rPr lang="nb-NO" sz="1200" b="0" i="0" kern="1200" dirty="0">
                <a:solidFill>
                  <a:schemeClr val="tx1"/>
                </a:solidFill>
                <a:effectLst/>
                <a:latin typeface="+mn-lt"/>
                <a:ea typeface="+mn-ea"/>
                <a:cs typeface="+mn-cs"/>
              </a:rPr>
              <a:t>, og </a:t>
            </a:r>
            <a:r>
              <a:rPr lang="nb-NO" sz="1200" b="0" i="1" kern="1200" dirty="0">
                <a:solidFill>
                  <a:schemeClr val="tx1"/>
                </a:solidFill>
                <a:effectLst/>
                <a:latin typeface="+mn-lt"/>
                <a:ea typeface="+mn-ea"/>
                <a:cs typeface="+mn-cs"/>
              </a:rPr>
              <a:t>lag en tegning</a:t>
            </a:r>
            <a:r>
              <a:rPr lang="nb-NO" sz="1200" b="0" i="0" kern="1200" dirty="0">
                <a:solidFill>
                  <a:schemeClr val="tx1"/>
                </a:solidFill>
                <a:effectLst/>
                <a:latin typeface="+mn-lt"/>
                <a:ea typeface="+mn-ea"/>
                <a:cs typeface="+mn-cs"/>
              </a:rPr>
              <a:t>.</a:t>
            </a:r>
            <a:endParaRPr lang="nb-NO" dirty="0"/>
          </a:p>
        </p:txBody>
      </p:sp>
      <p:sp>
        <p:nvSpPr>
          <p:cNvPr id="4" name="Plassholder for lysbildenummer 3"/>
          <p:cNvSpPr>
            <a:spLocks noGrp="1"/>
          </p:cNvSpPr>
          <p:nvPr>
            <p:ph type="sldNum" sz="quarter" idx="5"/>
          </p:nvPr>
        </p:nvSpPr>
        <p:spPr/>
        <p:txBody>
          <a:bodyPr/>
          <a:lstStyle/>
          <a:p>
            <a:fld id="{4FCE66C9-FF8E-481A-959D-7333185FDCD1}" type="slidenum">
              <a:rPr lang="nb-NO" smtClean="0"/>
              <a:t>6</a:t>
            </a:fld>
            <a:endParaRPr lang="nb-NO"/>
          </a:p>
        </p:txBody>
      </p:sp>
    </p:spTree>
    <p:extLst>
      <p:ext uri="{BB962C8B-B14F-4D97-AF65-F5344CB8AC3E}">
        <p14:creationId xmlns:p14="http://schemas.microsoft.com/office/powerpoint/2010/main" val="479815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kern="1200" dirty="0">
                <a:solidFill>
                  <a:schemeClr val="tx1"/>
                </a:solidFill>
                <a:effectLst/>
                <a:latin typeface="+mn-lt"/>
                <a:ea typeface="+mn-ea"/>
                <a:cs typeface="+mn-cs"/>
              </a:rPr>
              <a:t>Problemløsningsmetode: </a:t>
            </a:r>
            <a:r>
              <a:rPr lang="nb-NO" sz="1200" b="0" i="1" kern="1200" dirty="0">
                <a:solidFill>
                  <a:schemeClr val="tx1"/>
                </a:solidFill>
                <a:effectLst/>
                <a:latin typeface="+mn-lt"/>
                <a:ea typeface="+mn-ea"/>
                <a:cs typeface="+mn-cs"/>
              </a:rPr>
              <a:t>Lag en tegning</a:t>
            </a:r>
            <a:r>
              <a:rPr lang="nb-NO" sz="1200" b="0" i="0" kern="1200" dirty="0">
                <a:solidFill>
                  <a:schemeClr val="tx1"/>
                </a:solidFill>
                <a:effectLst/>
                <a:latin typeface="+mn-lt"/>
                <a:ea typeface="+mn-ea"/>
                <a:cs typeface="+mn-cs"/>
              </a:rPr>
              <a:t>, </a:t>
            </a:r>
            <a:r>
              <a:rPr lang="nb-NO" sz="1200" b="0" i="1" kern="1200" dirty="0">
                <a:solidFill>
                  <a:schemeClr val="tx1"/>
                </a:solidFill>
                <a:effectLst/>
                <a:latin typeface="+mn-lt"/>
                <a:ea typeface="+mn-ea"/>
                <a:cs typeface="+mn-cs"/>
              </a:rPr>
              <a:t>gjett og sjekk</a:t>
            </a:r>
            <a:r>
              <a:rPr lang="nb-NO" sz="1200" b="0" i="0" kern="1200" dirty="0">
                <a:solidFill>
                  <a:schemeClr val="tx1"/>
                </a:solidFill>
                <a:effectLst/>
                <a:latin typeface="+mn-lt"/>
                <a:ea typeface="+mn-ea"/>
                <a:cs typeface="+mn-cs"/>
              </a:rPr>
              <a:t> og </a:t>
            </a:r>
            <a:r>
              <a:rPr lang="nb-NO" sz="1200" b="0" i="1" kern="1200" dirty="0">
                <a:solidFill>
                  <a:schemeClr val="tx1"/>
                </a:solidFill>
                <a:effectLst/>
                <a:latin typeface="+mn-lt"/>
                <a:ea typeface="+mn-ea"/>
                <a:cs typeface="+mn-cs"/>
              </a:rPr>
              <a:t>del opp problemet</a:t>
            </a:r>
            <a:r>
              <a:rPr lang="nb-NO" sz="1200" b="0" i="0" kern="1200" dirty="0">
                <a:solidFill>
                  <a:schemeClr val="tx1"/>
                </a:solidFill>
                <a:effectLst/>
                <a:latin typeface="+mn-lt"/>
                <a:ea typeface="+mn-ea"/>
                <a:cs typeface="+mn-cs"/>
              </a:rPr>
              <a:t>.</a:t>
            </a:r>
            <a:endParaRPr lang="nb-NO" dirty="0"/>
          </a:p>
        </p:txBody>
      </p:sp>
      <p:sp>
        <p:nvSpPr>
          <p:cNvPr id="4" name="Plassholder for lysbildenummer 3"/>
          <p:cNvSpPr>
            <a:spLocks noGrp="1"/>
          </p:cNvSpPr>
          <p:nvPr>
            <p:ph type="sldNum" sz="quarter" idx="5"/>
          </p:nvPr>
        </p:nvSpPr>
        <p:spPr/>
        <p:txBody>
          <a:bodyPr/>
          <a:lstStyle/>
          <a:p>
            <a:fld id="{4FCE66C9-FF8E-481A-959D-7333185FDCD1}" type="slidenum">
              <a:rPr lang="nb-NO" smtClean="0"/>
              <a:t>7</a:t>
            </a:fld>
            <a:endParaRPr lang="nb-NO"/>
          </a:p>
        </p:txBody>
      </p:sp>
    </p:spTree>
    <p:extLst>
      <p:ext uri="{BB962C8B-B14F-4D97-AF65-F5344CB8AC3E}">
        <p14:creationId xmlns:p14="http://schemas.microsoft.com/office/powerpoint/2010/main" val="21245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kern="1200" dirty="0">
                <a:solidFill>
                  <a:schemeClr val="tx1"/>
                </a:solidFill>
                <a:effectLst/>
                <a:latin typeface="+mn-lt"/>
                <a:ea typeface="+mn-ea"/>
                <a:cs typeface="+mn-cs"/>
              </a:rPr>
              <a:t>Problemløsningsmetode: </a:t>
            </a:r>
            <a:r>
              <a:rPr lang="nb-NO" sz="1200" b="0" i="1" kern="1200" dirty="0">
                <a:solidFill>
                  <a:schemeClr val="tx1"/>
                </a:solidFill>
                <a:effectLst/>
                <a:latin typeface="+mn-lt"/>
                <a:ea typeface="+mn-ea"/>
                <a:cs typeface="+mn-cs"/>
              </a:rPr>
              <a:t>Lag en tegning</a:t>
            </a:r>
            <a:r>
              <a:rPr lang="nb-NO" sz="1200" b="0" i="0" kern="1200" dirty="0">
                <a:solidFill>
                  <a:schemeClr val="tx1"/>
                </a:solidFill>
                <a:effectLst/>
                <a:latin typeface="+mn-lt"/>
                <a:ea typeface="+mn-ea"/>
                <a:cs typeface="+mn-cs"/>
              </a:rPr>
              <a:t>, </a:t>
            </a:r>
            <a:r>
              <a:rPr lang="nb-NO" sz="1200" b="0" i="1" kern="1200" dirty="0">
                <a:solidFill>
                  <a:schemeClr val="tx1"/>
                </a:solidFill>
                <a:effectLst/>
                <a:latin typeface="+mn-lt"/>
                <a:ea typeface="+mn-ea"/>
                <a:cs typeface="+mn-cs"/>
              </a:rPr>
              <a:t>og del opp problemet</a:t>
            </a:r>
            <a:r>
              <a:rPr lang="nb-NO" sz="1200" b="0" i="0" kern="1200" dirty="0">
                <a:solidFill>
                  <a:schemeClr val="tx1"/>
                </a:solidFill>
                <a:effectLst/>
                <a:latin typeface="+mn-lt"/>
                <a:ea typeface="+mn-ea"/>
                <a:cs typeface="+mn-cs"/>
              </a:rPr>
              <a:t>.</a:t>
            </a:r>
            <a:endParaRPr lang="nb-NO" dirty="0"/>
          </a:p>
        </p:txBody>
      </p:sp>
      <p:sp>
        <p:nvSpPr>
          <p:cNvPr id="4" name="Plassholder for lysbildenummer 3"/>
          <p:cNvSpPr>
            <a:spLocks noGrp="1"/>
          </p:cNvSpPr>
          <p:nvPr>
            <p:ph type="sldNum" sz="quarter" idx="5"/>
          </p:nvPr>
        </p:nvSpPr>
        <p:spPr/>
        <p:txBody>
          <a:bodyPr/>
          <a:lstStyle/>
          <a:p>
            <a:fld id="{4FCE66C9-FF8E-481A-959D-7333185FDCD1}" type="slidenum">
              <a:rPr lang="nb-NO" smtClean="0"/>
              <a:t>8</a:t>
            </a:fld>
            <a:endParaRPr lang="nb-NO"/>
          </a:p>
        </p:txBody>
      </p:sp>
    </p:spTree>
    <p:extLst>
      <p:ext uri="{BB962C8B-B14F-4D97-AF65-F5344CB8AC3E}">
        <p14:creationId xmlns:p14="http://schemas.microsoft.com/office/powerpoint/2010/main" val="1433048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kern="1200" dirty="0">
                <a:solidFill>
                  <a:schemeClr val="tx1"/>
                </a:solidFill>
                <a:effectLst/>
                <a:latin typeface="+mn-lt"/>
                <a:ea typeface="+mn-ea"/>
                <a:cs typeface="+mn-cs"/>
              </a:rPr>
              <a:t>Problemløsningsmetode: </a:t>
            </a:r>
            <a:r>
              <a:rPr lang="nb-NO" sz="1200" b="0" i="1" kern="1200" dirty="0">
                <a:solidFill>
                  <a:schemeClr val="tx1"/>
                </a:solidFill>
                <a:effectLst/>
                <a:latin typeface="+mn-lt"/>
                <a:ea typeface="+mn-ea"/>
                <a:cs typeface="+mn-cs"/>
              </a:rPr>
              <a:t>Lag en tegning</a:t>
            </a:r>
            <a:r>
              <a:rPr lang="nb-NO" sz="1200" b="0" i="0" kern="1200" dirty="0">
                <a:solidFill>
                  <a:schemeClr val="tx1"/>
                </a:solidFill>
                <a:effectLst/>
                <a:latin typeface="+mn-lt"/>
                <a:ea typeface="+mn-ea"/>
                <a:cs typeface="+mn-cs"/>
              </a:rPr>
              <a:t>, </a:t>
            </a:r>
            <a:r>
              <a:rPr lang="nb-NO" sz="1200" b="0" i="1" kern="1200" dirty="0">
                <a:solidFill>
                  <a:schemeClr val="tx1"/>
                </a:solidFill>
                <a:effectLst/>
                <a:latin typeface="+mn-lt"/>
                <a:ea typeface="+mn-ea"/>
                <a:cs typeface="+mn-cs"/>
              </a:rPr>
              <a:t>og del opp problemet</a:t>
            </a:r>
            <a:r>
              <a:rPr lang="nb-NO" sz="1200" b="0" i="0" kern="1200" dirty="0">
                <a:solidFill>
                  <a:schemeClr val="tx1"/>
                </a:solidFill>
                <a:effectLst/>
                <a:latin typeface="+mn-lt"/>
                <a:ea typeface="+mn-ea"/>
                <a:cs typeface="+mn-cs"/>
              </a:rPr>
              <a:t>.</a:t>
            </a:r>
            <a:endParaRPr lang="nb-NO" dirty="0"/>
          </a:p>
        </p:txBody>
      </p:sp>
      <p:sp>
        <p:nvSpPr>
          <p:cNvPr id="4" name="Plassholder for lysbildenummer 3"/>
          <p:cNvSpPr>
            <a:spLocks noGrp="1"/>
          </p:cNvSpPr>
          <p:nvPr>
            <p:ph type="sldNum" sz="quarter" idx="5"/>
          </p:nvPr>
        </p:nvSpPr>
        <p:spPr/>
        <p:txBody>
          <a:bodyPr/>
          <a:lstStyle/>
          <a:p>
            <a:fld id="{4FCE66C9-FF8E-481A-959D-7333185FDCD1}" type="slidenum">
              <a:rPr lang="nb-NO" smtClean="0"/>
              <a:t>9</a:t>
            </a:fld>
            <a:endParaRPr lang="nb-NO"/>
          </a:p>
        </p:txBody>
      </p:sp>
    </p:spTree>
    <p:extLst>
      <p:ext uri="{BB962C8B-B14F-4D97-AF65-F5344CB8AC3E}">
        <p14:creationId xmlns:p14="http://schemas.microsoft.com/office/powerpoint/2010/main" val="1228974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kern="1200" dirty="0">
                <a:solidFill>
                  <a:schemeClr val="tx1"/>
                </a:solidFill>
                <a:effectLst/>
                <a:latin typeface="+mn-lt"/>
                <a:ea typeface="+mn-ea"/>
                <a:cs typeface="+mn-cs"/>
              </a:rPr>
              <a:t>Problemløsningsmetode: </a:t>
            </a:r>
            <a:r>
              <a:rPr lang="nb-NO" sz="1200" b="0" i="1" kern="1200" dirty="0">
                <a:solidFill>
                  <a:schemeClr val="tx1"/>
                </a:solidFill>
                <a:effectLst/>
                <a:latin typeface="+mn-lt"/>
                <a:ea typeface="+mn-ea"/>
                <a:cs typeface="+mn-cs"/>
              </a:rPr>
              <a:t>Lag en tegning</a:t>
            </a:r>
            <a:r>
              <a:rPr lang="nb-NO" sz="1200" b="0" i="0" kern="1200" dirty="0">
                <a:solidFill>
                  <a:schemeClr val="tx1"/>
                </a:solidFill>
                <a:effectLst/>
                <a:latin typeface="+mn-lt"/>
                <a:ea typeface="+mn-ea"/>
                <a:cs typeface="+mn-cs"/>
              </a:rPr>
              <a:t>, </a:t>
            </a:r>
            <a:r>
              <a:rPr lang="nb-NO" sz="1200" b="0" i="1" kern="1200" dirty="0">
                <a:solidFill>
                  <a:schemeClr val="tx1"/>
                </a:solidFill>
                <a:effectLst/>
                <a:latin typeface="+mn-lt"/>
                <a:ea typeface="+mn-ea"/>
                <a:cs typeface="+mn-cs"/>
              </a:rPr>
              <a:t>og del opp problemet</a:t>
            </a:r>
            <a:r>
              <a:rPr lang="nb-NO" sz="1200" b="0" i="0" kern="1200" dirty="0">
                <a:solidFill>
                  <a:schemeClr val="tx1"/>
                </a:solidFill>
                <a:effectLst/>
                <a:latin typeface="+mn-lt"/>
                <a:ea typeface="+mn-ea"/>
                <a:cs typeface="+mn-cs"/>
              </a:rPr>
              <a:t>.</a:t>
            </a:r>
            <a:endParaRPr lang="nb-NO" dirty="0"/>
          </a:p>
        </p:txBody>
      </p:sp>
      <p:sp>
        <p:nvSpPr>
          <p:cNvPr id="4" name="Plassholder for lysbildenummer 3"/>
          <p:cNvSpPr>
            <a:spLocks noGrp="1"/>
          </p:cNvSpPr>
          <p:nvPr>
            <p:ph type="sldNum" sz="quarter" idx="5"/>
          </p:nvPr>
        </p:nvSpPr>
        <p:spPr/>
        <p:txBody>
          <a:bodyPr/>
          <a:lstStyle/>
          <a:p>
            <a:fld id="{4FCE66C9-FF8E-481A-959D-7333185FDCD1}" type="slidenum">
              <a:rPr lang="nb-NO" smtClean="0"/>
              <a:t>10</a:t>
            </a:fld>
            <a:endParaRPr lang="nb-NO"/>
          </a:p>
        </p:txBody>
      </p:sp>
    </p:spTree>
    <p:extLst>
      <p:ext uri="{BB962C8B-B14F-4D97-AF65-F5344CB8AC3E}">
        <p14:creationId xmlns:p14="http://schemas.microsoft.com/office/powerpoint/2010/main" val="69249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4/3/20</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86577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4/3/20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445268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4/3/20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577199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lvl1pPr>
              <a:defRPr>
                <a:latin typeface="Bahnschrift Light SemiCondensed" panose="020B050204020402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atin typeface="Bahnschrift Light SemiCondensed" panose="020B0502040204020203" pitchFamily="34" charset="0"/>
              </a:defRPr>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4/3/20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68928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4/3/20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83750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lvl1pPr>
              <a:defRPr>
                <a:latin typeface="Bahnschrift Light SemiCondensed" panose="020B050204020402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4/3/20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09918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lvl1pPr>
              <a:defRPr>
                <a:latin typeface="Bahnschrift Light SemiCondensed" panose="020B0502040204020203"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4/3/20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2859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4/3/20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98468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4/3/20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345842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4/3/20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6223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4/3/20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460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4/3/20</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339474025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en.wikipedia.org/wiki/Pocket_watch" TargetMode="External"/><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customXml" Target="../ink/ink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hyperlink" Target="https://nl.wikipedia.org/wiki/Bestand:Football_(soccer_ball).svg"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94283E0B-F00F-4ED1-AB7B-E6C5CE576FFD}"/>
              </a:ext>
            </a:extLst>
          </p:cNvPr>
          <p:cNvSpPr>
            <a:spLocks noGrp="1"/>
          </p:cNvSpPr>
          <p:nvPr>
            <p:ph type="ctrTitle"/>
          </p:nvPr>
        </p:nvSpPr>
        <p:spPr>
          <a:xfrm>
            <a:off x="643278" y="4193855"/>
            <a:ext cx="3571810" cy="1763194"/>
          </a:xfrm>
        </p:spPr>
        <p:txBody>
          <a:bodyPr anchor="ctr">
            <a:normAutofit/>
          </a:bodyPr>
          <a:lstStyle/>
          <a:p>
            <a:r>
              <a:rPr lang="nb-NO" sz="4900" dirty="0"/>
              <a:t>Påskenøtter</a:t>
            </a:r>
          </a:p>
        </p:txBody>
      </p:sp>
      <p:sp>
        <p:nvSpPr>
          <p:cNvPr id="3" name="Undertittel 2">
            <a:extLst>
              <a:ext uri="{FF2B5EF4-FFF2-40B4-BE49-F238E27FC236}">
                <a16:creationId xmlns:a16="http://schemas.microsoft.com/office/drawing/2014/main" id="{244F8EE3-6300-4759-9AD8-CE507BDA2EA7}"/>
              </a:ext>
            </a:extLst>
          </p:cNvPr>
          <p:cNvSpPr>
            <a:spLocks noGrp="1"/>
          </p:cNvSpPr>
          <p:nvPr>
            <p:ph type="subTitle" idx="1"/>
          </p:nvPr>
        </p:nvSpPr>
        <p:spPr>
          <a:xfrm>
            <a:off x="643278" y="519801"/>
            <a:ext cx="3571810" cy="3674053"/>
          </a:xfrm>
        </p:spPr>
        <p:txBody>
          <a:bodyPr>
            <a:normAutofit/>
          </a:bodyPr>
          <a:lstStyle/>
          <a:p>
            <a:r>
              <a:rPr lang="nb-NO" dirty="0"/>
              <a:t>Her er noen nøtter som du kan gjøre når du vil, gjerne sammen med noen andre i familien. Dette er helt frivillig. </a:t>
            </a:r>
          </a:p>
          <a:p>
            <a:r>
              <a:rPr lang="nb-NO" dirty="0"/>
              <a:t>Noen oppgaver vil du klare, andre ikke. Og noen har du sett før, men kanskje glemt. </a:t>
            </a:r>
          </a:p>
          <a:p>
            <a:r>
              <a:rPr lang="nb-NO" dirty="0"/>
              <a:t>Jeg håper du får en god påske.</a:t>
            </a:r>
          </a:p>
        </p:txBody>
      </p:sp>
      <p:sp>
        <p:nvSpPr>
          <p:cNvPr id="12"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27432"/>
          </a:xfrm>
          <a:custGeom>
            <a:avLst/>
            <a:gdLst>
              <a:gd name="connsiteX0" fmla="*/ 0 w 3255095"/>
              <a:gd name="connsiteY0" fmla="*/ 0 h 27432"/>
              <a:gd name="connsiteX1" fmla="*/ 618468 w 3255095"/>
              <a:gd name="connsiteY1" fmla="*/ 0 h 27432"/>
              <a:gd name="connsiteX2" fmla="*/ 1269487 w 3255095"/>
              <a:gd name="connsiteY2" fmla="*/ 0 h 27432"/>
              <a:gd name="connsiteX3" fmla="*/ 1953057 w 3255095"/>
              <a:gd name="connsiteY3" fmla="*/ 0 h 27432"/>
              <a:gd name="connsiteX4" fmla="*/ 2636627 w 3255095"/>
              <a:gd name="connsiteY4" fmla="*/ 0 h 27432"/>
              <a:gd name="connsiteX5" fmla="*/ 3255095 w 3255095"/>
              <a:gd name="connsiteY5" fmla="*/ 0 h 27432"/>
              <a:gd name="connsiteX6" fmla="*/ 3255095 w 3255095"/>
              <a:gd name="connsiteY6" fmla="*/ 27432 h 27432"/>
              <a:gd name="connsiteX7" fmla="*/ 2538974 w 3255095"/>
              <a:gd name="connsiteY7" fmla="*/ 27432 h 27432"/>
              <a:gd name="connsiteX8" fmla="*/ 1822853 w 3255095"/>
              <a:gd name="connsiteY8" fmla="*/ 27432 h 27432"/>
              <a:gd name="connsiteX9" fmla="*/ 1171834 w 3255095"/>
              <a:gd name="connsiteY9" fmla="*/ 27432 h 27432"/>
              <a:gd name="connsiteX10" fmla="*/ 0 w 3255095"/>
              <a:gd name="connsiteY10" fmla="*/ 27432 h 27432"/>
              <a:gd name="connsiteX11" fmla="*/ 0 w 3255095"/>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27432"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3929" y="7395"/>
                  <a:pt x="3255140" y="21864"/>
                  <a:pt x="3255095" y="27432"/>
                </a:cubicBezTo>
                <a:cubicBezTo>
                  <a:pt x="3088545" y="32347"/>
                  <a:pt x="2687475" y="16563"/>
                  <a:pt x="2538974" y="27432"/>
                </a:cubicBezTo>
                <a:cubicBezTo>
                  <a:pt x="2390473" y="38301"/>
                  <a:pt x="2137381" y="185"/>
                  <a:pt x="1822853" y="27432"/>
                </a:cubicBezTo>
                <a:cubicBezTo>
                  <a:pt x="1508325" y="54679"/>
                  <a:pt x="1466437" y="29529"/>
                  <a:pt x="1171834" y="27432"/>
                </a:cubicBezTo>
                <a:cubicBezTo>
                  <a:pt x="877231" y="25335"/>
                  <a:pt x="561097" y="46787"/>
                  <a:pt x="0" y="27432"/>
                </a:cubicBezTo>
                <a:cubicBezTo>
                  <a:pt x="-503" y="20663"/>
                  <a:pt x="1168" y="5855"/>
                  <a:pt x="0" y="0"/>
                </a:cubicBezTo>
                <a:close/>
              </a:path>
              <a:path w="3255095" h="27432"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5288" y="12649"/>
                  <a:pt x="3254107" y="17989"/>
                  <a:pt x="3255095" y="27432"/>
                </a:cubicBezTo>
                <a:cubicBezTo>
                  <a:pt x="3120743" y="25834"/>
                  <a:pt x="2759628" y="51606"/>
                  <a:pt x="2604076" y="27432"/>
                </a:cubicBezTo>
                <a:cubicBezTo>
                  <a:pt x="2448524" y="3258"/>
                  <a:pt x="2184336" y="28743"/>
                  <a:pt x="1887955" y="27432"/>
                </a:cubicBezTo>
                <a:cubicBezTo>
                  <a:pt x="1591574" y="26121"/>
                  <a:pt x="1548845" y="16014"/>
                  <a:pt x="1334589" y="27432"/>
                </a:cubicBezTo>
                <a:cubicBezTo>
                  <a:pt x="1120333" y="38850"/>
                  <a:pt x="996014" y="18806"/>
                  <a:pt x="683570" y="27432"/>
                </a:cubicBezTo>
                <a:cubicBezTo>
                  <a:pt x="371126" y="36058"/>
                  <a:pt x="198687" y="25311"/>
                  <a:pt x="0" y="27432"/>
                </a:cubicBezTo>
                <a:cubicBezTo>
                  <a:pt x="1300" y="19678"/>
                  <a:pt x="-86" y="12044"/>
                  <a:pt x="0" y="0"/>
                </a:cubicBezTo>
                <a:close/>
              </a:path>
            </a:pathLst>
          </a:custGeom>
          <a:solidFill>
            <a:srgbClr val="FEFD9A"/>
          </a:solidFill>
          <a:ln w="38100" cap="rnd">
            <a:solidFill>
              <a:srgbClr val="FEFD9A"/>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e 4">
            <a:extLst>
              <a:ext uri="{FF2B5EF4-FFF2-40B4-BE49-F238E27FC236}">
                <a16:creationId xmlns:a16="http://schemas.microsoft.com/office/drawing/2014/main" id="{623E1711-4346-4373-85FA-B6EE0860B5C9}"/>
              </a:ext>
            </a:extLst>
          </p:cNvPr>
          <p:cNvPicPr>
            <a:picLocks noChangeAspect="1"/>
          </p:cNvPicPr>
          <p:nvPr/>
        </p:nvPicPr>
        <p:blipFill>
          <a:blip r:embed="rId2"/>
          <a:stretch>
            <a:fillRect/>
          </a:stretch>
        </p:blipFill>
        <p:spPr>
          <a:xfrm>
            <a:off x="5370767" y="640080"/>
            <a:ext cx="5781674" cy="5550408"/>
          </a:xfrm>
          <a:prstGeom prst="rect">
            <a:avLst/>
          </a:prstGeom>
        </p:spPr>
      </p:pic>
      <p:sp>
        <p:nvSpPr>
          <p:cNvPr id="6" name="TekstSylinder 5">
            <a:extLst>
              <a:ext uri="{FF2B5EF4-FFF2-40B4-BE49-F238E27FC236}">
                <a16:creationId xmlns:a16="http://schemas.microsoft.com/office/drawing/2014/main" id="{B76D290D-AAA5-45D0-9030-20A0B76E8036}"/>
              </a:ext>
            </a:extLst>
          </p:cNvPr>
          <p:cNvSpPr txBox="1"/>
          <p:nvPr/>
        </p:nvSpPr>
        <p:spPr>
          <a:xfrm>
            <a:off x="491912" y="5796499"/>
            <a:ext cx="4545315" cy="738664"/>
          </a:xfrm>
          <a:prstGeom prst="rect">
            <a:avLst/>
          </a:prstGeom>
          <a:noFill/>
        </p:spPr>
        <p:txBody>
          <a:bodyPr wrap="square" rtlCol="0">
            <a:spAutoFit/>
          </a:bodyPr>
          <a:lstStyle/>
          <a:p>
            <a:r>
              <a:rPr lang="nb-NO" sz="1400" dirty="0">
                <a:latin typeface="Arial" panose="020B0604020202020204" pitchFamily="34" charset="0"/>
                <a:cs typeface="Arial" panose="020B0604020202020204" pitchFamily="34" charset="0"/>
              </a:rPr>
              <a:t>Pst: På de 15 første oppgavene ligger det et lite hint om hvordan du kan løse oppgaven. Trykk på «Notater» under lysbildet.</a:t>
            </a:r>
          </a:p>
        </p:txBody>
      </p:sp>
    </p:spTree>
    <p:extLst>
      <p:ext uri="{BB962C8B-B14F-4D97-AF65-F5344CB8AC3E}">
        <p14:creationId xmlns:p14="http://schemas.microsoft.com/office/powerpoint/2010/main" val="2679689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9AAA17C-4333-4ABE-BBF1-9B0EE2F4E056}"/>
              </a:ext>
            </a:extLst>
          </p:cNvPr>
          <p:cNvSpPr>
            <a:spLocks noGrp="1"/>
          </p:cNvSpPr>
          <p:nvPr>
            <p:ph type="title"/>
          </p:nvPr>
        </p:nvSpPr>
        <p:spPr/>
        <p:txBody>
          <a:bodyPr/>
          <a:lstStyle/>
          <a:p>
            <a:r>
              <a:rPr lang="nb-NO" b="1" dirty="0"/>
              <a:t>Hvor mange hopp trenger du?</a:t>
            </a:r>
            <a:endParaRPr lang="nb-NO" dirty="0"/>
          </a:p>
        </p:txBody>
      </p:sp>
      <p:sp>
        <p:nvSpPr>
          <p:cNvPr id="3" name="Plassholder for innhold 2">
            <a:extLst>
              <a:ext uri="{FF2B5EF4-FFF2-40B4-BE49-F238E27FC236}">
                <a16:creationId xmlns:a16="http://schemas.microsoft.com/office/drawing/2014/main" id="{EC0679C6-32D7-4593-B917-63A22E818CE7}"/>
              </a:ext>
            </a:extLst>
          </p:cNvPr>
          <p:cNvSpPr>
            <a:spLocks noGrp="1"/>
          </p:cNvSpPr>
          <p:nvPr>
            <p:ph idx="1"/>
          </p:nvPr>
        </p:nvSpPr>
        <p:spPr>
          <a:xfrm>
            <a:off x="838200" y="1929384"/>
            <a:ext cx="5900225" cy="4251960"/>
          </a:xfrm>
        </p:spPr>
        <p:txBody>
          <a:bodyPr/>
          <a:lstStyle/>
          <a:p>
            <a:r>
              <a:rPr lang="nb-NO" dirty="0"/>
              <a:t>Tenk deg at du hopper fra den ene mørke flisen til den neste mørke flisen i det ytterste laget på figuren.</a:t>
            </a:r>
          </a:p>
          <a:p>
            <a:r>
              <a:rPr lang="nb-NO" dirty="0"/>
              <a:t>Du starter på den mørke flisen øverst i venstre hjørne på figuren.</a:t>
            </a:r>
          </a:p>
          <a:p>
            <a:r>
              <a:rPr lang="nb-NO" dirty="0"/>
              <a:t>Hvor mange hopp trenger du for å komme tilbake til utgangspunktet dersom figuren består av 7⋅7 fliser?</a:t>
            </a:r>
          </a:p>
        </p:txBody>
      </p:sp>
      <p:pic>
        <p:nvPicPr>
          <p:cNvPr id="5" name="Bilde 4">
            <a:extLst>
              <a:ext uri="{FF2B5EF4-FFF2-40B4-BE49-F238E27FC236}">
                <a16:creationId xmlns:a16="http://schemas.microsoft.com/office/drawing/2014/main" id="{F44EC348-932A-4225-89B8-EF867C1604DC}"/>
              </a:ext>
            </a:extLst>
          </p:cNvPr>
          <p:cNvPicPr>
            <a:picLocks noChangeAspect="1"/>
          </p:cNvPicPr>
          <p:nvPr/>
        </p:nvPicPr>
        <p:blipFill>
          <a:blip r:embed="rId3"/>
          <a:stretch>
            <a:fillRect/>
          </a:stretch>
        </p:blipFill>
        <p:spPr>
          <a:xfrm>
            <a:off x="7057292" y="1874139"/>
            <a:ext cx="4410075" cy="4362450"/>
          </a:xfrm>
          <a:prstGeom prst="rect">
            <a:avLst/>
          </a:prstGeom>
        </p:spPr>
      </p:pic>
    </p:spTree>
    <p:extLst>
      <p:ext uri="{BB962C8B-B14F-4D97-AF65-F5344CB8AC3E}">
        <p14:creationId xmlns:p14="http://schemas.microsoft.com/office/powerpoint/2010/main" val="4288223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7B2998C-957E-4E03-8E9F-41E3C93D9537}"/>
              </a:ext>
            </a:extLst>
          </p:cNvPr>
          <p:cNvSpPr>
            <a:spLocks noGrp="1"/>
          </p:cNvSpPr>
          <p:nvPr>
            <p:ph type="title"/>
          </p:nvPr>
        </p:nvSpPr>
        <p:spPr/>
        <p:txBody>
          <a:bodyPr>
            <a:noAutofit/>
          </a:bodyPr>
          <a:lstStyle/>
          <a:p>
            <a:r>
              <a:rPr lang="nb-NO" sz="4000" b="1" dirty="0"/>
              <a:t>Hvor mange fliser består de tre neste figurene av?</a:t>
            </a:r>
            <a:endParaRPr lang="nb-NO" sz="4000" dirty="0"/>
          </a:p>
        </p:txBody>
      </p:sp>
      <p:sp>
        <p:nvSpPr>
          <p:cNvPr id="3" name="Plassholder for innhold 2">
            <a:extLst>
              <a:ext uri="{FF2B5EF4-FFF2-40B4-BE49-F238E27FC236}">
                <a16:creationId xmlns:a16="http://schemas.microsoft.com/office/drawing/2014/main" id="{6F72A352-CD46-4045-BAF2-41A8189AF363}"/>
              </a:ext>
            </a:extLst>
          </p:cNvPr>
          <p:cNvSpPr>
            <a:spLocks noGrp="1"/>
          </p:cNvSpPr>
          <p:nvPr>
            <p:ph idx="1"/>
          </p:nvPr>
        </p:nvSpPr>
        <p:spPr>
          <a:xfrm>
            <a:off x="838201" y="1929384"/>
            <a:ext cx="6745256" cy="4251960"/>
          </a:xfrm>
        </p:spPr>
        <p:txBody>
          <a:bodyPr>
            <a:normAutofit lnSpcReduction="10000"/>
          </a:bodyPr>
          <a:lstStyle/>
          <a:p>
            <a:r>
              <a:rPr lang="nb-NO" dirty="0"/>
              <a:t>Du hopper på samme måte fra en mørk flis til den neste mørke flisen i det ytterste laget på figuren. Du starter på den mørke flisen øverst i venstre hjørne på figuren, og hopper til du kommer tilbake til utgangspunktet.</a:t>
            </a:r>
          </a:p>
          <a:p>
            <a:r>
              <a:rPr lang="nb-NO" b="1" dirty="0"/>
              <a:t>Hvor mange fliser består de tre neste figurene av hvor du kan hoppe rundt på denne måten?</a:t>
            </a:r>
          </a:p>
        </p:txBody>
      </p:sp>
      <p:pic>
        <p:nvPicPr>
          <p:cNvPr id="4" name="Bilde 3">
            <a:extLst>
              <a:ext uri="{FF2B5EF4-FFF2-40B4-BE49-F238E27FC236}">
                <a16:creationId xmlns:a16="http://schemas.microsoft.com/office/drawing/2014/main" id="{E267F2E6-03A5-4347-AA5C-3DEB372767CA}"/>
              </a:ext>
            </a:extLst>
          </p:cNvPr>
          <p:cNvPicPr>
            <a:picLocks noChangeAspect="1"/>
          </p:cNvPicPr>
          <p:nvPr/>
        </p:nvPicPr>
        <p:blipFill>
          <a:blip r:embed="rId2"/>
          <a:stretch>
            <a:fillRect/>
          </a:stretch>
        </p:blipFill>
        <p:spPr>
          <a:xfrm>
            <a:off x="8185950" y="1929384"/>
            <a:ext cx="1694204" cy="1757421"/>
          </a:xfrm>
          <a:prstGeom prst="rect">
            <a:avLst/>
          </a:prstGeom>
        </p:spPr>
      </p:pic>
      <p:pic>
        <p:nvPicPr>
          <p:cNvPr id="5" name="Bilde 4">
            <a:extLst>
              <a:ext uri="{FF2B5EF4-FFF2-40B4-BE49-F238E27FC236}">
                <a16:creationId xmlns:a16="http://schemas.microsoft.com/office/drawing/2014/main" id="{66B9299C-6683-425C-B476-D194545C57F1}"/>
              </a:ext>
            </a:extLst>
          </p:cNvPr>
          <p:cNvPicPr>
            <a:picLocks noChangeAspect="1"/>
          </p:cNvPicPr>
          <p:nvPr/>
        </p:nvPicPr>
        <p:blipFill>
          <a:blip r:embed="rId3"/>
          <a:stretch>
            <a:fillRect/>
          </a:stretch>
        </p:blipFill>
        <p:spPr>
          <a:xfrm>
            <a:off x="10132164" y="3429000"/>
            <a:ext cx="1791946" cy="1753547"/>
          </a:xfrm>
          <a:prstGeom prst="rect">
            <a:avLst/>
          </a:prstGeom>
        </p:spPr>
      </p:pic>
      <p:pic>
        <p:nvPicPr>
          <p:cNvPr id="6" name="Bilde 5">
            <a:extLst>
              <a:ext uri="{FF2B5EF4-FFF2-40B4-BE49-F238E27FC236}">
                <a16:creationId xmlns:a16="http://schemas.microsoft.com/office/drawing/2014/main" id="{76D70B90-D80A-4E7E-B523-D55124D7CFD3}"/>
              </a:ext>
            </a:extLst>
          </p:cNvPr>
          <p:cNvPicPr>
            <a:picLocks noChangeAspect="1"/>
          </p:cNvPicPr>
          <p:nvPr/>
        </p:nvPicPr>
        <p:blipFill>
          <a:blip r:embed="rId4"/>
          <a:stretch>
            <a:fillRect/>
          </a:stretch>
        </p:blipFill>
        <p:spPr>
          <a:xfrm>
            <a:off x="7961837" y="4911382"/>
            <a:ext cx="1791946" cy="1791946"/>
          </a:xfrm>
          <a:prstGeom prst="rect">
            <a:avLst/>
          </a:prstGeom>
        </p:spPr>
      </p:pic>
    </p:spTree>
    <p:extLst>
      <p:ext uri="{BB962C8B-B14F-4D97-AF65-F5344CB8AC3E}">
        <p14:creationId xmlns:p14="http://schemas.microsoft.com/office/powerpoint/2010/main" val="270437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614C068-0885-45BC-A79A-6832ACDAA38C}"/>
              </a:ext>
            </a:extLst>
          </p:cNvPr>
          <p:cNvSpPr>
            <a:spLocks noGrp="1"/>
          </p:cNvSpPr>
          <p:nvPr>
            <p:ph type="title"/>
          </p:nvPr>
        </p:nvSpPr>
        <p:spPr/>
        <p:txBody>
          <a:bodyPr/>
          <a:lstStyle/>
          <a:p>
            <a:r>
              <a:rPr lang="nb-NO" dirty="0"/>
              <a:t>Hvilket tall står       for?</a:t>
            </a:r>
          </a:p>
        </p:txBody>
      </p:sp>
      <p:sp>
        <p:nvSpPr>
          <p:cNvPr id="3" name="Plassholder for innhold 2">
            <a:extLst>
              <a:ext uri="{FF2B5EF4-FFF2-40B4-BE49-F238E27FC236}">
                <a16:creationId xmlns:a16="http://schemas.microsoft.com/office/drawing/2014/main" id="{C8B38E8C-5DE1-4957-994A-88D20FD5C9AC}"/>
              </a:ext>
            </a:extLst>
          </p:cNvPr>
          <p:cNvSpPr>
            <a:spLocks noGrp="1"/>
          </p:cNvSpPr>
          <p:nvPr>
            <p:ph idx="1"/>
          </p:nvPr>
        </p:nvSpPr>
        <p:spPr>
          <a:xfrm>
            <a:off x="838200" y="1929384"/>
            <a:ext cx="3885393" cy="4251960"/>
          </a:xfrm>
        </p:spPr>
        <p:txBody>
          <a:bodyPr>
            <a:normAutofit lnSpcReduction="10000"/>
          </a:bodyPr>
          <a:lstStyle/>
          <a:p>
            <a:r>
              <a:rPr lang="nb-NO" dirty="0"/>
              <a:t>Hvert forskjellige symbol står for hvert sitt naturlige tall (1, 2, 3, …). Summen av hver rad står helt til høyre. Summen av hver kolonne står helt nederst.</a:t>
            </a:r>
          </a:p>
          <a:p>
            <a:r>
              <a:rPr lang="nb-NO" dirty="0"/>
              <a:t>Hvilket tall står        ️ for?</a:t>
            </a:r>
          </a:p>
        </p:txBody>
      </p:sp>
      <p:pic>
        <p:nvPicPr>
          <p:cNvPr id="4" name="Bilde 3">
            <a:extLst>
              <a:ext uri="{FF2B5EF4-FFF2-40B4-BE49-F238E27FC236}">
                <a16:creationId xmlns:a16="http://schemas.microsoft.com/office/drawing/2014/main" id="{7BF921D9-0B05-4D67-85C8-5643FEE40760}"/>
              </a:ext>
            </a:extLst>
          </p:cNvPr>
          <p:cNvPicPr>
            <a:picLocks noChangeAspect="1"/>
          </p:cNvPicPr>
          <p:nvPr/>
        </p:nvPicPr>
        <p:blipFill rotWithShape="1">
          <a:blip r:embed="rId3"/>
          <a:srcRect l="4365"/>
          <a:stretch/>
        </p:blipFill>
        <p:spPr>
          <a:xfrm>
            <a:off x="4723593" y="1929384"/>
            <a:ext cx="7327735" cy="3753648"/>
          </a:xfrm>
          <a:prstGeom prst="rect">
            <a:avLst/>
          </a:prstGeom>
        </p:spPr>
      </p:pic>
      <p:pic>
        <p:nvPicPr>
          <p:cNvPr id="6" name="Bilde 5">
            <a:extLst>
              <a:ext uri="{FF2B5EF4-FFF2-40B4-BE49-F238E27FC236}">
                <a16:creationId xmlns:a16="http://schemas.microsoft.com/office/drawing/2014/main" id="{A1A07B79-D918-4CBF-8A6D-9B7BDAAAC647}"/>
              </a:ext>
            </a:extLst>
          </p:cNvPr>
          <p:cNvPicPr>
            <a:picLocks noChangeAspect="1"/>
          </p:cNvPicPr>
          <p:nvPr/>
        </p:nvPicPr>
        <p:blipFill>
          <a:blip r:embed="rId4"/>
          <a:stretch>
            <a:fillRect/>
          </a:stretch>
        </p:blipFill>
        <p:spPr>
          <a:xfrm>
            <a:off x="4723593" y="795422"/>
            <a:ext cx="694135" cy="597279"/>
          </a:xfrm>
          <a:prstGeom prst="rect">
            <a:avLst/>
          </a:prstGeom>
        </p:spPr>
      </p:pic>
      <p:pic>
        <p:nvPicPr>
          <p:cNvPr id="8" name="Bilde 7">
            <a:extLst>
              <a:ext uri="{FF2B5EF4-FFF2-40B4-BE49-F238E27FC236}">
                <a16:creationId xmlns:a16="http://schemas.microsoft.com/office/drawing/2014/main" id="{2CAF6A7F-5470-488B-A0F5-95CE2819803D}"/>
              </a:ext>
            </a:extLst>
          </p:cNvPr>
          <p:cNvPicPr>
            <a:picLocks noChangeAspect="1"/>
          </p:cNvPicPr>
          <p:nvPr/>
        </p:nvPicPr>
        <p:blipFill>
          <a:blip r:embed="rId4"/>
          <a:stretch>
            <a:fillRect/>
          </a:stretch>
        </p:blipFill>
        <p:spPr>
          <a:xfrm>
            <a:off x="3342615" y="5384392"/>
            <a:ext cx="694135" cy="597279"/>
          </a:xfrm>
          <a:prstGeom prst="rect">
            <a:avLst/>
          </a:prstGeom>
        </p:spPr>
      </p:pic>
    </p:spTree>
    <p:extLst>
      <p:ext uri="{BB962C8B-B14F-4D97-AF65-F5344CB8AC3E}">
        <p14:creationId xmlns:p14="http://schemas.microsoft.com/office/powerpoint/2010/main" val="1842504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614C068-0885-45BC-A79A-6832ACDAA38C}"/>
              </a:ext>
            </a:extLst>
          </p:cNvPr>
          <p:cNvSpPr>
            <a:spLocks noGrp="1"/>
          </p:cNvSpPr>
          <p:nvPr>
            <p:ph type="title"/>
          </p:nvPr>
        </p:nvSpPr>
        <p:spPr/>
        <p:txBody>
          <a:bodyPr/>
          <a:lstStyle/>
          <a:p>
            <a:r>
              <a:rPr lang="nb-NO" dirty="0"/>
              <a:t>Hvilket tall står       for?</a:t>
            </a:r>
          </a:p>
        </p:txBody>
      </p:sp>
      <p:sp>
        <p:nvSpPr>
          <p:cNvPr id="3" name="Plassholder for innhold 2">
            <a:extLst>
              <a:ext uri="{FF2B5EF4-FFF2-40B4-BE49-F238E27FC236}">
                <a16:creationId xmlns:a16="http://schemas.microsoft.com/office/drawing/2014/main" id="{C8B38E8C-5DE1-4957-994A-88D20FD5C9AC}"/>
              </a:ext>
            </a:extLst>
          </p:cNvPr>
          <p:cNvSpPr>
            <a:spLocks noGrp="1"/>
          </p:cNvSpPr>
          <p:nvPr>
            <p:ph idx="1"/>
          </p:nvPr>
        </p:nvSpPr>
        <p:spPr>
          <a:xfrm>
            <a:off x="838200" y="1929384"/>
            <a:ext cx="3885393" cy="4251960"/>
          </a:xfrm>
        </p:spPr>
        <p:txBody>
          <a:bodyPr>
            <a:normAutofit lnSpcReduction="10000"/>
          </a:bodyPr>
          <a:lstStyle/>
          <a:p>
            <a:r>
              <a:rPr lang="nb-NO" dirty="0"/>
              <a:t>Hvert forskjellige symbol står for hvert sitt naturlige tall (1, 2, 3, …). Summen av hver rad står helt til høyre. Summen av hver kolonne står helt nederst.</a:t>
            </a:r>
          </a:p>
          <a:p>
            <a:r>
              <a:rPr lang="nb-NO" dirty="0"/>
              <a:t>Hvilket tall står        ️ for?</a:t>
            </a:r>
          </a:p>
        </p:txBody>
      </p:sp>
      <p:pic>
        <p:nvPicPr>
          <p:cNvPr id="5" name="Bilde 4">
            <a:extLst>
              <a:ext uri="{FF2B5EF4-FFF2-40B4-BE49-F238E27FC236}">
                <a16:creationId xmlns:a16="http://schemas.microsoft.com/office/drawing/2014/main" id="{2E728C05-5A69-4308-A27B-1195FE907AA1}"/>
              </a:ext>
            </a:extLst>
          </p:cNvPr>
          <p:cNvPicPr>
            <a:picLocks noChangeAspect="1"/>
          </p:cNvPicPr>
          <p:nvPr/>
        </p:nvPicPr>
        <p:blipFill>
          <a:blip r:embed="rId3"/>
          <a:stretch>
            <a:fillRect/>
          </a:stretch>
        </p:blipFill>
        <p:spPr>
          <a:xfrm>
            <a:off x="4723593" y="463549"/>
            <a:ext cx="827723" cy="1128713"/>
          </a:xfrm>
          <a:prstGeom prst="rect">
            <a:avLst/>
          </a:prstGeom>
        </p:spPr>
      </p:pic>
      <p:pic>
        <p:nvPicPr>
          <p:cNvPr id="7" name="Bilde 6">
            <a:extLst>
              <a:ext uri="{FF2B5EF4-FFF2-40B4-BE49-F238E27FC236}">
                <a16:creationId xmlns:a16="http://schemas.microsoft.com/office/drawing/2014/main" id="{4AECD6D8-171F-4E74-9E48-0ECFE237E78C}"/>
              </a:ext>
            </a:extLst>
          </p:cNvPr>
          <p:cNvPicPr>
            <a:picLocks noChangeAspect="1"/>
          </p:cNvPicPr>
          <p:nvPr/>
        </p:nvPicPr>
        <p:blipFill>
          <a:blip r:embed="rId3"/>
          <a:stretch>
            <a:fillRect/>
          </a:stretch>
        </p:blipFill>
        <p:spPr>
          <a:xfrm>
            <a:off x="3378517" y="5262549"/>
            <a:ext cx="616708" cy="840965"/>
          </a:xfrm>
          <a:prstGeom prst="rect">
            <a:avLst/>
          </a:prstGeom>
        </p:spPr>
      </p:pic>
      <p:pic>
        <p:nvPicPr>
          <p:cNvPr id="9" name="Bilde 8">
            <a:extLst>
              <a:ext uri="{FF2B5EF4-FFF2-40B4-BE49-F238E27FC236}">
                <a16:creationId xmlns:a16="http://schemas.microsoft.com/office/drawing/2014/main" id="{B4939269-B37E-43B7-B2B6-FF33D59230B3}"/>
              </a:ext>
            </a:extLst>
          </p:cNvPr>
          <p:cNvPicPr>
            <a:picLocks noChangeAspect="1"/>
          </p:cNvPicPr>
          <p:nvPr/>
        </p:nvPicPr>
        <p:blipFill>
          <a:blip r:embed="rId4"/>
          <a:stretch>
            <a:fillRect/>
          </a:stretch>
        </p:blipFill>
        <p:spPr>
          <a:xfrm>
            <a:off x="4939005" y="2296331"/>
            <a:ext cx="7102940" cy="3697595"/>
          </a:xfrm>
          <a:prstGeom prst="rect">
            <a:avLst/>
          </a:prstGeom>
        </p:spPr>
      </p:pic>
    </p:spTree>
    <p:extLst>
      <p:ext uri="{BB962C8B-B14F-4D97-AF65-F5344CB8AC3E}">
        <p14:creationId xmlns:p14="http://schemas.microsoft.com/office/powerpoint/2010/main" val="1289251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DDB4FE0-5D3C-46B6-A884-0A547423E58E}"/>
              </a:ext>
            </a:extLst>
          </p:cNvPr>
          <p:cNvSpPr>
            <a:spLocks noGrp="1"/>
          </p:cNvSpPr>
          <p:nvPr>
            <p:ph type="title"/>
          </p:nvPr>
        </p:nvSpPr>
        <p:spPr/>
        <p:txBody>
          <a:bodyPr/>
          <a:lstStyle/>
          <a:p>
            <a:r>
              <a:rPr lang="nb-NO" b="1" dirty="0"/>
              <a:t>Hva er klokka?</a:t>
            </a:r>
            <a:endParaRPr lang="nb-NO" dirty="0"/>
          </a:p>
        </p:txBody>
      </p:sp>
      <p:sp>
        <p:nvSpPr>
          <p:cNvPr id="3" name="Plassholder for innhold 2">
            <a:extLst>
              <a:ext uri="{FF2B5EF4-FFF2-40B4-BE49-F238E27FC236}">
                <a16:creationId xmlns:a16="http://schemas.microsoft.com/office/drawing/2014/main" id="{003B3DE9-17F3-4D8A-A707-621F30CA7664}"/>
              </a:ext>
            </a:extLst>
          </p:cNvPr>
          <p:cNvSpPr>
            <a:spLocks noGrp="1"/>
          </p:cNvSpPr>
          <p:nvPr>
            <p:ph idx="1"/>
          </p:nvPr>
        </p:nvSpPr>
        <p:spPr/>
        <p:txBody>
          <a:bodyPr/>
          <a:lstStyle/>
          <a:p>
            <a:r>
              <a:rPr lang="nb-NO" dirty="0"/>
              <a:t>Antall timer som er igjen av døgnet i dag er lik antall timer som allerede er gått.</a:t>
            </a:r>
          </a:p>
          <a:p>
            <a:r>
              <a:rPr lang="nb-NO" b="1" dirty="0"/>
              <a:t>Hva er klokka?</a:t>
            </a:r>
            <a:endParaRPr lang="nb-NO" dirty="0"/>
          </a:p>
        </p:txBody>
      </p:sp>
    </p:spTree>
    <p:extLst>
      <p:ext uri="{BB962C8B-B14F-4D97-AF65-F5344CB8AC3E}">
        <p14:creationId xmlns:p14="http://schemas.microsoft.com/office/powerpoint/2010/main" val="2834502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D6E197F-BF12-4E21-A04C-8324A2E77B99}"/>
              </a:ext>
            </a:extLst>
          </p:cNvPr>
          <p:cNvSpPr>
            <a:spLocks noGrp="1"/>
          </p:cNvSpPr>
          <p:nvPr>
            <p:ph type="title"/>
          </p:nvPr>
        </p:nvSpPr>
        <p:spPr/>
        <p:txBody>
          <a:bodyPr/>
          <a:lstStyle/>
          <a:p>
            <a:r>
              <a:rPr lang="nb-NO" dirty="0"/>
              <a:t>90 graders klokke</a:t>
            </a:r>
          </a:p>
        </p:txBody>
      </p:sp>
      <p:sp>
        <p:nvSpPr>
          <p:cNvPr id="3" name="Plassholder for innhold 2">
            <a:extLst>
              <a:ext uri="{FF2B5EF4-FFF2-40B4-BE49-F238E27FC236}">
                <a16:creationId xmlns:a16="http://schemas.microsoft.com/office/drawing/2014/main" id="{C9BDA05B-F75A-46D0-A943-F56E69E9B54E}"/>
              </a:ext>
            </a:extLst>
          </p:cNvPr>
          <p:cNvSpPr>
            <a:spLocks noGrp="1"/>
          </p:cNvSpPr>
          <p:nvPr>
            <p:ph idx="1"/>
          </p:nvPr>
        </p:nvSpPr>
        <p:spPr>
          <a:xfrm>
            <a:off x="838200" y="1929384"/>
            <a:ext cx="3874477" cy="4251960"/>
          </a:xfrm>
        </p:spPr>
        <p:txBody>
          <a:bodyPr/>
          <a:lstStyle/>
          <a:p>
            <a:r>
              <a:rPr lang="nb-NO" dirty="0"/>
              <a:t>Hvor mange ganger danner timeviseren og </a:t>
            </a:r>
            <a:r>
              <a:rPr lang="nb-NO" dirty="0" err="1"/>
              <a:t>minuttsviseren</a:t>
            </a:r>
            <a:r>
              <a:rPr lang="nb-NO" dirty="0"/>
              <a:t> en 90-graders vinkel i løpet av 5 timer?</a:t>
            </a:r>
          </a:p>
        </p:txBody>
      </p:sp>
      <p:pic>
        <p:nvPicPr>
          <p:cNvPr id="5" name="Bilde 4">
            <a:extLst>
              <a:ext uri="{FF2B5EF4-FFF2-40B4-BE49-F238E27FC236}">
                <a16:creationId xmlns:a16="http://schemas.microsoft.com/office/drawing/2014/main" id="{C5F96BB4-3F56-46F4-B99F-49FB1583D838}"/>
              </a:ext>
            </a:extLst>
          </p:cNvPr>
          <p:cNvPicPr>
            <a:picLocks noChangeAspect="1"/>
          </p:cNvPicPr>
          <p:nvPr/>
        </p:nvPicPr>
        <p:blipFill>
          <a:blip r:embed="rId3"/>
          <a:stretch>
            <a:fillRect/>
          </a:stretch>
        </p:blipFill>
        <p:spPr>
          <a:xfrm>
            <a:off x="5832231" y="2351502"/>
            <a:ext cx="4396521" cy="3037596"/>
          </a:xfrm>
          <a:prstGeom prst="rect">
            <a:avLst/>
          </a:prstGeom>
        </p:spPr>
      </p:pic>
    </p:spTree>
    <p:extLst>
      <p:ext uri="{BB962C8B-B14F-4D97-AF65-F5344CB8AC3E}">
        <p14:creationId xmlns:p14="http://schemas.microsoft.com/office/powerpoint/2010/main" val="1567800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D6E197F-BF12-4E21-A04C-8324A2E77B99}"/>
              </a:ext>
            </a:extLst>
          </p:cNvPr>
          <p:cNvSpPr>
            <a:spLocks noGrp="1"/>
          </p:cNvSpPr>
          <p:nvPr>
            <p:ph type="title"/>
          </p:nvPr>
        </p:nvSpPr>
        <p:spPr/>
        <p:txBody>
          <a:bodyPr/>
          <a:lstStyle/>
          <a:p>
            <a:r>
              <a:rPr lang="nb-NO" dirty="0"/>
              <a:t>90 graders klokke</a:t>
            </a:r>
          </a:p>
        </p:txBody>
      </p:sp>
      <p:sp>
        <p:nvSpPr>
          <p:cNvPr id="3" name="Plassholder for innhold 2">
            <a:extLst>
              <a:ext uri="{FF2B5EF4-FFF2-40B4-BE49-F238E27FC236}">
                <a16:creationId xmlns:a16="http://schemas.microsoft.com/office/drawing/2014/main" id="{C9BDA05B-F75A-46D0-A943-F56E69E9B54E}"/>
              </a:ext>
            </a:extLst>
          </p:cNvPr>
          <p:cNvSpPr>
            <a:spLocks noGrp="1"/>
          </p:cNvSpPr>
          <p:nvPr>
            <p:ph idx="1"/>
          </p:nvPr>
        </p:nvSpPr>
        <p:spPr>
          <a:xfrm>
            <a:off x="838200" y="1929384"/>
            <a:ext cx="3874477" cy="4251960"/>
          </a:xfrm>
        </p:spPr>
        <p:txBody>
          <a:bodyPr/>
          <a:lstStyle/>
          <a:p>
            <a:r>
              <a:rPr lang="nb-NO" dirty="0"/>
              <a:t>Hvor mange ganger danner timeviseren og </a:t>
            </a:r>
            <a:r>
              <a:rPr lang="nb-NO" dirty="0" err="1"/>
              <a:t>minuttsviseren</a:t>
            </a:r>
            <a:r>
              <a:rPr lang="nb-NO" dirty="0"/>
              <a:t> en 90-graders vinkel i løpet av 12 timer?</a:t>
            </a:r>
          </a:p>
        </p:txBody>
      </p:sp>
      <p:pic>
        <p:nvPicPr>
          <p:cNvPr id="5" name="Bilde 4">
            <a:extLst>
              <a:ext uri="{FF2B5EF4-FFF2-40B4-BE49-F238E27FC236}">
                <a16:creationId xmlns:a16="http://schemas.microsoft.com/office/drawing/2014/main" id="{C5F96BB4-3F56-46F4-B99F-49FB1583D838}"/>
              </a:ext>
            </a:extLst>
          </p:cNvPr>
          <p:cNvPicPr>
            <a:picLocks noChangeAspect="1"/>
          </p:cNvPicPr>
          <p:nvPr/>
        </p:nvPicPr>
        <p:blipFill>
          <a:blip r:embed="rId3"/>
          <a:stretch>
            <a:fillRect/>
          </a:stretch>
        </p:blipFill>
        <p:spPr>
          <a:xfrm>
            <a:off x="5832231" y="2351502"/>
            <a:ext cx="4396521" cy="3037596"/>
          </a:xfrm>
          <a:prstGeom prst="rect">
            <a:avLst/>
          </a:prstGeom>
        </p:spPr>
      </p:pic>
    </p:spTree>
    <p:extLst>
      <p:ext uri="{BB962C8B-B14F-4D97-AF65-F5344CB8AC3E}">
        <p14:creationId xmlns:p14="http://schemas.microsoft.com/office/powerpoint/2010/main" val="350112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130217E-467C-4180-B192-3591F2D40479}"/>
              </a:ext>
            </a:extLst>
          </p:cNvPr>
          <p:cNvSpPr>
            <a:spLocks noGrp="1"/>
          </p:cNvSpPr>
          <p:nvPr>
            <p:ph type="title"/>
          </p:nvPr>
        </p:nvSpPr>
        <p:spPr/>
        <p:txBody>
          <a:bodyPr/>
          <a:lstStyle/>
          <a:p>
            <a:r>
              <a:rPr lang="nb-NO" dirty="0"/>
              <a:t>Hvor mange kvadrater finner du?</a:t>
            </a:r>
          </a:p>
        </p:txBody>
      </p:sp>
      <p:sp>
        <p:nvSpPr>
          <p:cNvPr id="3" name="Plassholder for innhold 2">
            <a:extLst>
              <a:ext uri="{FF2B5EF4-FFF2-40B4-BE49-F238E27FC236}">
                <a16:creationId xmlns:a16="http://schemas.microsoft.com/office/drawing/2014/main" id="{10AADB0C-45D9-4F77-845D-0B780E1E391B}"/>
              </a:ext>
            </a:extLst>
          </p:cNvPr>
          <p:cNvSpPr>
            <a:spLocks noGrp="1"/>
          </p:cNvSpPr>
          <p:nvPr>
            <p:ph idx="1"/>
          </p:nvPr>
        </p:nvSpPr>
        <p:spPr/>
        <p:txBody>
          <a:bodyPr/>
          <a:lstStyle/>
          <a:p>
            <a:endParaRPr lang="nb-NO"/>
          </a:p>
        </p:txBody>
      </p:sp>
      <p:pic>
        <p:nvPicPr>
          <p:cNvPr id="5" name="Bilde 4">
            <a:extLst>
              <a:ext uri="{FF2B5EF4-FFF2-40B4-BE49-F238E27FC236}">
                <a16:creationId xmlns:a16="http://schemas.microsoft.com/office/drawing/2014/main" id="{E0041FDF-A2A6-42AE-A6A0-8F17002D9D7F}"/>
              </a:ext>
            </a:extLst>
          </p:cNvPr>
          <p:cNvPicPr>
            <a:picLocks noChangeAspect="1"/>
          </p:cNvPicPr>
          <p:nvPr/>
        </p:nvPicPr>
        <p:blipFill>
          <a:blip r:embed="rId2"/>
          <a:stretch>
            <a:fillRect/>
          </a:stretch>
        </p:blipFill>
        <p:spPr>
          <a:xfrm>
            <a:off x="2905125" y="1819275"/>
            <a:ext cx="6381750" cy="5038725"/>
          </a:xfrm>
          <a:prstGeom prst="rect">
            <a:avLst/>
          </a:prstGeom>
        </p:spPr>
      </p:pic>
    </p:spTree>
    <p:extLst>
      <p:ext uri="{BB962C8B-B14F-4D97-AF65-F5344CB8AC3E}">
        <p14:creationId xmlns:p14="http://schemas.microsoft.com/office/powerpoint/2010/main" val="655007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5FEE515-23A0-4EA2-A572-AB40CC391097}"/>
              </a:ext>
            </a:extLst>
          </p:cNvPr>
          <p:cNvSpPr>
            <a:spLocks noGrp="1"/>
          </p:cNvSpPr>
          <p:nvPr>
            <p:ph type="title"/>
          </p:nvPr>
        </p:nvSpPr>
        <p:spPr/>
        <p:txBody>
          <a:bodyPr/>
          <a:lstStyle/>
          <a:p>
            <a:r>
              <a:rPr lang="nb-NO" dirty="0"/>
              <a:t>Hvilket siffer står på </a:t>
            </a:r>
            <a:r>
              <a:rPr lang="nb-NO" dirty="0" err="1"/>
              <a:t>timilliarderplassen</a:t>
            </a:r>
            <a:r>
              <a:rPr lang="nb-NO" dirty="0"/>
              <a:t>?</a:t>
            </a:r>
          </a:p>
        </p:txBody>
      </p:sp>
      <p:sp>
        <p:nvSpPr>
          <p:cNvPr id="3" name="Plassholder for innhold 2">
            <a:extLst>
              <a:ext uri="{FF2B5EF4-FFF2-40B4-BE49-F238E27FC236}">
                <a16:creationId xmlns:a16="http://schemas.microsoft.com/office/drawing/2014/main" id="{34F76777-B353-4FC8-B47B-BE926E95E373}"/>
              </a:ext>
            </a:extLst>
          </p:cNvPr>
          <p:cNvSpPr>
            <a:spLocks noGrp="1"/>
          </p:cNvSpPr>
          <p:nvPr>
            <p:ph idx="1"/>
          </p:nvPr>
        </p:nvSpPr>
        <p:spPr/>
        <p:txBody>
          <a:bodyPr>
            <a:normAutofit fontScale="85000" lnSpcReduction="20000"/>
          </a:bodyPr>
          <a:lstStyle/>
          <a:p>
            <a:pPr marL="0" indent="0" algn="ctr">
              <a:buNone/>
            </a:pPr>
            <a:r>
              <a:rPr lang="nb-NO" sz="16600" dirty="0"/>
              <a:t>123456789101112</a:t>
            </a:r>
            <a:endParaRPr lang="nb-NO" dirty="0"/>
          </a:p>
        </p:txBody>
      </p:sp>
    </p:spTree>
    <p:extLst>
      <p:ext uri="{BB962C8B-B14F-4D97-AF65-F5344CB8AC3E}">
        <p14:creationId xmlns:p14="http://schemas.microsoft.com/office/powerpoint/2010/main" val="204839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7C5EF77-6B18-425F-80C2-22AD2C2CCABF}"/>
              </a:ext>
            </a:extLst>
          </p:cNvPr>
          <p:cNvSpPr>
            <a:spLocks noGrp="1"/>
          </p:cNvSpPr>
          <p:nvPr>
            <p:ph type="title"/>
          </p:nvPr>
        </p:nvSpPr>
        <p:spPr/>
        <p:txBody>
          <a:bodyPr/>
          <a:lstStyle/>
          <a:p>
            <a:r>
              <a:rPr lang="nb-NO"/>
              <a:t>Hvor mange timer og minutter</a:t>
            </a:r>
            <a:endParaRPr lang="nb-NO" dirty="0"/>
          </a:p>
        </p:txBody>
      </p:sp>
      <p:sp>
        <p:nvSpPr>
          <p:cNvPr id="3" name="Plassholder for innhold 2">
            <a:extLst>
              <a:ext uri="{FF2B5EF4-FFF2-40B4-BE49-F238E27FC236}">
                <a16:creationId xmlns:a16="http://schemas.microsoft.com/office/drawing/2014/main" id="{D3B79E4B-BD6D-45E8-9671-80BCCC6C735D}"/>
              </a:ext>
            </a:extLst>
          </p:cNvPr>
          <p:cNvSpPr>
            <a:spLocks noGrp="1"/>
          </p:cNvSpPr>
          <p:nvPr>
            <p:ph idx="1"/>
          </p:nvPr>
        </p:nvSpPr>
        <p:spPr>
          <a:xfrm>
            <a:off x="838200" y="1929384"/>
            <a:ext cx="6448865" cy="4251960"/>
          </a:xfrm>
        </p:spPr>
        <p:txBody>
          <a:bodyPr>
            <a:normAutofit lnSpcReduction="10000"/>
          </a:bodyPr>
          <a:lstStyle/>
          <a:p>
            <a:pPr marL="0" indent="0">
              <a:buNone/>
            </a:pPr>
            <a:r>
              <a:rPr lang="nb-NO" sz="5400" dirty="0"/>
              <a:t>Er det mellom mandag 16. februar 2009 klokka 21.37 og tirsdag 17. februar klokka 14.11?</a:t>
            </a:r>
          </a:p>
        </p:txBody>
      </p:sp>
      <p:pic>
        <p:nvPicPr>
          <p:cNvPr id="5" name="Bilde 4" descr="Et bilde som inneholder objekt, klokke, innendørs, bord&#10;&#10;Automatisk generert beskrivelse">
            <a:extLst>
              <a:ext uri="{FF2B5EF4-FFF2-40B4-BE49-F238E27FC236}">
                <a16:creationId xmlns:a16="http://schemas.microsoft.com/office/drawing/2014/main" id="{0E73C978-3159-4D96-8C82-B07B7B7A9DE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754251" y="3114978"/>
            <a:ext cx="4599549" cy="3066366"/>
          </a:xfrm>
          <a:prstGeom prst="rect">
            <a:avLst/>
          </a:prstGeom>
        </p:spPr>
      </p:pic>
    </p:spTree>
    <p:extLst>
      <p:ext uri="{BB962C8B-B14F-4D97-AF65-F5344CB8AC3E}">
        <p14:creationId xmlns:p14="http://schemas.microsoft.com/office/powerpoint/2010/main" val="1960227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4EA69BE-F8A6-44AF-AA0E-FFBCAF2A21DD}"/>
              </a:ext>
            </a:extLst>
          </p:cNvPr>
          <p:cNvSpPr>
            <a:spLocks noGrp="1"/>
          </p:cNvSpPr>
          <p:nvPr>
            <p:ph type="title"/>
          </p:nvPr>
        </p:nvSpPr>
        <p:spPr/>
        <p:txBody>
          <a:bodyPr/>
          <a:lstStyle/>
          <a:p>
            <a:r>
              <a:rPr lang="nb-NO" b="1" dirty="0"/>
              <a:t>Hvor mange drops får Håvard?</a:t>
            </a:r>
            <a:endParaRPr lang="nb-NO" dirty="0"/>
          </a:p>
        </p:txBody>
      </p:sp>
      <p:pic>
        <p:nvPicPr>
          <p:cNvPr id="4" name="Bilde 3">
            <a:extLst>
              <a:ext uri="{FF2B5EF4-FFF2-40B4-BE49-F238E27FC236}">
                <a16:creationId xmlns:a16="http://schemas.microsoft.com/office/drawing/2014/main" id="{A35A100F-7603-4CD0-B746-D75B7649E31B}"/>
              </a:ext>
            </a:extLst>
          </p:cNvPr>
          <p:cNvPicPr>
            <a:picLocks noChangeAspect="1"/>
          </p:cNvPicPr>
          <p:nvPr/>
        </p:nvPicPr>
        <p:blipFill>
          <a:blip r:embed="rId3"/>
          <a:stretch>
            <a:fillRect/>
          </a:stretch>
        </p:blipFill>
        <p:spPr>
          <a:xfrm>
            <a:off x="838200" y="1929383"/>
            <a:ext cx="7519893" cy="4251959"/>
          </a:xfrm>
          <a:prstGeom prst="rect">
            <a:avLst/>
          </a:prstGeom>
        </p:spPr>
      </p:pic>
    </p:spTree>
    <p:extLst>
      <p:ext uri="{BB962C8B-B14F-4D97-AF65-F5344CB8AC3E}">
        <p14:creationId xmlns:p14="http://schemas.microsoft.com/office/powerpoint/2010/main" val="2801569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BCE2B79C-711A-4D47-8616-256B617AF2B2}"/>
              </a:ext>
            </a:extLst>
          </p:cNvPr>
          <p:cNvSpPr>
            <a:spLocks noGrp="1"/>
          </p:cNvSpPr>
          <p:nvPr>
            <p:ph type="title"/>
          </p:nvPr>
        </p:nvSpPr>
        <p:spPr>
          <a:xfrm>
            <a:off x="630936" y="640080"/>
            <a:ext cx="4818888" cy="1481328"/>
          </a:xfrm>
        </p:spPr>
        <p:txBody>
          <a:bodyPr anchor="b">
            <a:normAutofit/>
          </a:bodyPr>
          <a:lstStyle/>
          <a:p>
            <a:pPr>
              <a:lnSpc>
                <a:spcPct val="90000"/>
              </a:lnSpc>
            </a:pPr>
            <a:r>
              <a:rPr lang="nb-NO" sz="4300"/>
              <a:t>Hvor mange kvadrater finner du?</a:t>
            </a:r>
          </a:p>
        </p:txBody>
      </p:sp>
      <p:sp>
        <p:nvSpPr>
          <p:cNvPr id="11"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7B9A6B93-CEA3-4E6C-B4EC-6B154D556C4D}"/>
              </a:ext>
            </a:extLst>
          </p:cNvPr>
          <p:cNvSpPr>
            <a:spLocks noGrp="1"/>
          </p:cNvSpPr>
          <p:nvPr>
            <p:ph idx="1"/>
          </p:nvPr>
        </p:nvSpPr>
        <p:spPr>
          <a:xfrm>
            <a:off x="630936" y="2660904"/>
            <a:ext cx="4818888" cy="3547872"/>
          </a:xfrm>
        </p:spPr>
        <p:txBody>
          <a:bodyPr anchor="t">
            <a:normAutofit/>
          </a:bodyPr>
          <a:lstStyle/>
          <a:p>
            <a:pPr marL="0" indent="0">
              <a:buNone/>
            </a:pPr>
            <a:r>
              <a:rPr lang="nb-NO"/>
              <a:t>De kan være ulike i størrelsen og bestå av flere kvadrater</a:t>
            </a:r>
            <a:endParaRPr lang="nb-NO" dirty="0"/>
          </a:p>
        </p:txBody>
      </p:sp>
      <mc:AlternateContent xmlns:mc="http://schemas.openxmlformats.org/markup-compatibility/2006" xmlns:p14="http://schemas.microsoft.com/office/powerpoint/2010/main">
        <mc:Choice Requires="p14">
          <p:contentPart p14:bwMode="auto" r:id="rId2">
            <p14:nvContentPartPr>
              <p14:cNvPr id="13" name="Ink 12">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13" name="Ink 12">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4" name="Bilde 3">
            <a:extLst>
              <a:ext uri="{FF2B5EF4-FFF2-40B4-BE49-F238E27FC236}">
                <a16:creationId xmlns:a16="http://schemas.microsoft.com/office/drawing/2014/main" id="{DCDFA227-B1AF-4AE9-A60E-DEAD5DB5C1CD}"/>
              </a:ext>
            </a:extLst>
          </p:cNvPr>
          <p:cNvPicPr>
            <a:picLocks noChangeAspect="1"/>
          </p:cNvPicPr>
          <p:nvPr/>
        </p:nvPicPr>
        <p:blipFill>
          <a:blip r:embed="rId4"/>
          <a:stretch>
            <a:fillRect/>
          </a:stretch>
        </p:blipFill>
        <p:spPr>
          <a:xfrm>
            <a:off x="6099048" y="904227"/>
            <a:ext cx="5458968" cy="5049545"/>
          </a:xfrm>
          <a:prstGeom prst="rect">
            <a:avLst/>
          </a:prstGeom>
        </p:spPr>
      </p:pic>
    </p:spTree>
    <p:extLst>
      <p:ext uri="{BB962C8B-B14F-4D97-AF65-F5344CB8AC3E}">
        <p14:creationId xmlns:p14="http://schemas.microsoft.com/office/powerpoint/2010/main" val="2173598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CCAF1C5-C898-4424-8B8A-60F60F71A201}"/>
              </a:ext>
            </a:extLst>
          </p:cNvPr>
          <p:cNvSpPr>
            <a:spLocks noGrp="1"/>
          </p:cNvSpPr>
          <p:nvPr>
            <p:ph type="title"/>
          </p:nvPr>
        </p:nvSpPr>
        <p:spPr/>
        <p:txBody>
          <a:bodyPr/>
          <a:lstStyle/>
          <a:p>
            <a:r>
              <a:rPr lang="nb-NO" dirty="0"/>
              <a:t>Hvor lang er CD-platen?</a:t>
            </a:r>
          </a:p>
        </p:txBody>
      </p:sp>
      <p:sp>
        <p:nvSpPr>
          <p:cNvPr id="3" name="Plassholder for innhold 2">
            <a:extLst>
              <a:ext uri="{FF2B5EF4-FFF2-40B4-BE49-F238E27FC236}">
                <a16:creationId xmlns:a16="http://schemas.microsoft.com/office/drawing/2014/main" id="{C7B6A911-8BA3-4784-8C2C-E13F2F773698}"/>
              </a:ext>
            </a:extLst>
          </p:cNvPr>
          <p:cNvSpPr>
            <a:spLocks noGrp="1"/>
          </p:cNvSpPr>
          <p:nvPr>
            <p:ph idx="1"/>
          </p:nvPr>
        </p:nvSpPr>
        <p:spPr/>
        <p:txBody>
          <a:bodyPr/>
          <a:lstStyle/>
          <a:p>
            <a:endParaRPr lang="nb-NO"/>
          </a:p>
        </p:txBody>
      </p:sp>
      <p:pic>
        <p:nvPicPr>
          <p:cNvPr id="4" name="Bilde 3">
            <a:extLst>
              <a:ext uri="{FF2B5EF4-FFF2-40B4-BE49-F238E27FC236}">
                <a16:creationId xmlns:a16="http://schemas.microsoft.com/office/drawing/2014/main" id="{2CF8114C-9FE1-4608-A9A3-61D21FFD6B58}"/>
              </a:ext>
            </a:extLst>
          </p:cNvPr>
          <p:cNvPicPr>
            <a:picLocks noChangeAspect="1"/>
          </p:cNvPicPr>
          <p:nvPr/>
        </p:nvPicPr>
        <p:blipFill>
          <a:blip r:embed="rId2"/>
          <a:stretch>
            <a:fillRect/>
          </a:stretch>
        </p:blipFill>
        <p:spPr>
          <a:xfrm>
            <a:off x="2050582" y="1929384"/>
            <a:ext cx="8090836" cy="4928616"/>
          </a:xfrm>
          <a:prstGeom prst="rect">
            <a:avLst/>
          </a:prstGeom>
        </p:spPr>
      </p:pic>
    </p:spTree>
    <p:extLst>
      <p:ext uri="{BB962C8B-B14F-4D97-AF65-F5344CB8AC3E}">
        <p14:creationId xmlns:p14="http://schemas.microsoft.com/office/powerpoint/2010/main" val="509708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E4ECB12C-5A1E-4DBA-9C05-B1799C7B21E5}"/>
              </a:ext>
            </a:extLst>
          </p:cNvPr>
          <p:cNvPicPr>
            <a:picLocks noChangeAspect="1"/>
          </p:cNvPicPr>
          <p:nvPr/>
        </p:nvPicPr>
        <p:blipFill>
          <a:blip r:embed="rId2"/>
          <a:stretch>
            <a:fillRect/>
          </a:stretch>
        </p:blipFill>
        <p:spPr>
          <a:xfrm>
            <a:off x="909601" y="987925"/>
            <a:ext cx="10372798" cy="4882149"/>
          </a:xfrm>
          <a:prstGeom prst="rect">
            <a:avLst/>
          </a:prstGeom>
        </p:spPr>
      </p:pic>
    </p:spTree>
    <p:extLst>
      <p:ext uri="{BB962C8B-B14F-4D97-AF65-F5344CB8AC3E}">
        <p14:creationId xmlns:p14="http://schemas.microsoft.com/office/powerpoint/2010/main" val="3681128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84294D3-4639-44DB-8E86-E0483D858A20}"/>
              </a:ext>
            </a:extLst>
          </p:cNvPr>
          <p:cNvSpPr>
            <a:spLocks noGrp="1"/>
          </p:cNvSpPr>
          <p:nvPr>
            <p:ph type="title"/>
          </p:nvPr>
        </p:nvSpPr>
        <p:spPr/>
        <p:txBody>
          <a:bodyPr/>
          <a:lstStyle/>
          <a:p>
            <a:r>
              <a:rPr lang="nb-NO" dirty="0"/>
              <a:t>Tallrekke</a:t>
            </a:r>
          </a:p>
        </p:txBody>
      </p:sp>
      <p:sp>
        <p:nvSpPr>
          <p:cNvPr id="3" name="Plassholder for innhold 2">
            <a:extLst>
              <a:ext uri="{FF2B5EF4-FFF2-40B4-BE49-F238E27FC236}">
                <a16:creationId xmlns:a16="http://schemas.microsoft.com/office/drawing/2014/main" id="{47AD442B-410F-491B-AB43-73C4C2979352}"/>
              </a:ext>
            </a:extLst>
          </p:cNvPr>
          <p:cNvSpPr>
            <a:spLocks noGrp="1"/>
          </p:cNvSpPr>
          <p:nvPr>
            <p:ph idx="1"/>
          </p:nvPr>
        </p:nvSpPr>
        <p:spPr/>
        <p:txBody>
          <a:bodyPr/>
          <a:lstStyle/>
          <a:p>
            <a:endParaRPr lang="nb-NO"/>
          </a:p>
        </p:txBody>
      </p:sp>
      <p:pic>
        <p:nvPicPr>
          <p:cNvPr id="4" name="Bilde 3">
            <a:extLst>
              <a:ext uri="{FF2B5EF4-FFF2-40B4-BE49-F238E27FC236}">
                <a16:creationId xmlns:a16="http://schemas.microsoft.com/office/drawing/2014/main" id="{629A525F-18FF-48FB-960E-45D89FA08C2D}"/>
              </a:ext>
            </a:extLst>
          </p:cNvPr>
          <p:cNvPicPr>
            <a:picLocks noChangeAspect="1"/>
          </p:cNvPicPr>
          <p:nvPr/>
        </p:nvPicPr>
        <p:blipFill>
          <a:blip r:embed="rId2"/>
          <a:stretch>
            <a:fillRect/>
          </a:stretch>
        </p:blipFill>
        <p:spPr>
          <a:xfrm>
            <a:off x="838200" y="2724124"/>
            <a:ext cx="11157055" cy="2662479"/>
          </a:xfrm>
          <a:prstGeom prst="rect">
            <a:avLst/>
          </a:prstGeom>
        </p:spPr>
      </p:pic>
    </p:spTree>
    <p:extLst>
      <p:ext uri="{BB962C8B-B14F-4D97-AF65-F5344CB8AC3E}">
        <p14:creationId xmlns:p14="http://schemas.microsoft.com/office/powerpoint/2010/main" val="16967528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C24F688-797F-42CE-9285-5347645DECB7}"/>
              </a:ext>
            </a:extLst>
          </p:cNvPr>
          <p:cNvSpPr>
            <a:spLocks noGrp="1"/>
          </p:cNvSpPr>
          <p:nvPr>
            <p:ph type="title"/>
          </p:nvPr>
        </p:nvSpPr>
        <p:spPr/>
        <p:txBody>
          <a:bodyPr/>
          <a:lstStyle/>
          <a:p>
            <a:r>
              <a:rPr lang="nb-NO" dirty="0"/>
              <a:t>Når har Eva bursdag?</a:t>
            </a:r>
          </a:p>
        </p:txBody>
      </p:sp>
      <p:sp>
        <p:nvSpPr>
          <p:cNvPr id="3" name="Plassholder for innhold 2">
            <a:extLst>
              <a:ext uri="{FF2B5EF4-FFF2-40B4-BE49-F238E27FC236}">
                <a16:creationId xmlns:a16="http://schemas.microsoft.com/office/drawing/2014/main" id="{0DEDBC2B-557F-40A1-ABDF-237A26EFEA4E}"/>
              </a:ext>
            </a:extLst>
          </p:cNvPr>
          <p:cNvSpPr>
            <a:spLocks noGrp="1"/>
          </p:cNvSpPr>
          <p:nvPr>
            <p:ph idx="1"/>
          </p:nvPr>
        </p:nvSpPr>
        <p:spPr/>
        <p:txBody>
          <a:bodyPr/>
          <a:lstStyle/>
          <a:p>
            <a:endParaRPr lang="nb-NO"/>
          </a:p>
        </p:txBody>
      </p:sp>
      <p:pic>
        <p:nvPicPr>
          <p:cNvPr id="4" name="Bilde 3">
            <a:extLst>
              <a:ext uri="{FF2B5EF4-FFF2-40B4-BE49-F238E27FC236}">
                <a16:creationId xmlns:a16="http://schemas.microsoft.com/office/drawing/2014/main" id="{A7977D81-07A3-4E3A-A47D-C7B7BA8F0AF6}"/>
              </a:ext>
            </a:extLst>
          </p:cNvPr>
          <p:cNvPicPr>
            <a:picLocks noChangeAspect="1"/>
          </p:cNvPicPr>
          <p:nvPr/>
        </p:nvPicPr>
        <p:blipFill>
          <a:blip r:embed="rId2"/>
          <a:stretch>
            <a:fillRect/>
          </a:stretch>
        </p:blipFill>
        <p:spPr>
          <a:xfrm>
            <a:off x="444305" y="1929384"/>
            <a:ext cx="11019979" cy="4443281"/>
          </a:xfrm>
          <a:prstGeom prst="rect">
            <a:avLst/>
          </a:prstGeom>
        </p:spPr>
      </p:pic>
    </p:spTree>
    <p:extLst>
      <p:ext uri="{BB962C8B-B14F-4D97-AF65-F5344CB8AC3E}">
        <p14:creationId xmlns:p14="http://schemas.microsoft.com/office/powerpoint/2010/main" val="3311436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44A35E-895C-4F13-A940-559FF3EC1CE0}"/>
              </a:ext>
            </a:extLst>
          </p:cNvPr>
          <p:cNvSpPr>
            <a:spLocks noGrp="1"/>
          </p:cNvSpPr>
          <p:nvPr>
            <p:ph type="title"/>
          </p:nvPr>
        </p:nvSpPr>
        <p:spPr/>
        <p:txBody>
          <a:bodyPr/>
          <a:lstStyle/>
          <a:p>
            <a:endParaRPr lang="nb-NO" dirty="0"/>
          </a:p>
        </p:txBody>
      </p:sp>
      <p:pic>
        <p:nvPicPr>
          <p:cNvPr id="4" name="Bilde 3">
            <a:extLst>
              <a:ext uri="{FF2B5EF4-FFF2-40B4-BE49-F238E27FC236}">
                <a16:creationId xmlns:a16="http://schemas.microsoft.com/office/drawing/2014/main" id="{DF27ABCC-761A-4072-93FB-5BB588C5E8DE}"/>
              </a:ext>
            </a:extLst>
          </p:cNvPr>
          <p:cNvPicPr>
            <a:picLocks noChangeAspect="1"/>
          </p:cNvPicPr>
          <p:nvPr/>
        </p:nvPicPr>
        <p:blipFill>
          <a:blip r:embed="rId2"/>
          <a:stretch>
            <a:fillRect/>
          </a:stretch>
        </p:blipFill>
        <p:spPr>
          <a:xfrm>
            <a:off x="600223" y="2514599"/>
            <a:ext cx="8002374" cy="2198077"/>
          </a:xfrm>
          <a:prstGeom prst="rect">
            <a:avLst/>
          </a:prstGeom>
        </p:spPr>
      </p:pic>
      <p:pic>
        <p:nvPicPr>
          <p:cNvPr id="6" name="Plassholder for innhold 5" descr="Et bilde som inneholder fotball, spill&#10;&#10;Automatisk generert beskrivelse">
            <a:extLst>
              <a:ext uri="{FF2B5EF4-FFF2-40B4-BE49-F238E27FC236}">
                <a16:creationId xmlns:a16="http://schemas.microsoft.com/office/drawing/2014/main" id="{1104556D-5C9C-4E8C-B25C-151A36440B77}"/>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750567" y="2605088"/>
            <a:ext cx="4003717" cy="4252912"/>
          </a:xfrm>
        </p:spPr>
      </p:pic>
    </p:spTree>
    <p:extLst>
      <p:ext uri="{BB962C8B-B14F-4D97-AF65-F5344CB8AC3E}">
        <p14:creationId xmlns:p14="http://schemas.microsoft.com/office/powerpoint/2010/main" val="3067900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00792C2-89EF-4F5B-97FA-CF9FB81A03CD}"/>
              </a:ext>
            </a:extLst>
          </p:cNvPr>
          <p:cNvSpPr>
            <a:spLocks noGrp="1"/>
          </p:cNvSpPr>
          <p:nvPr>
            <p:ph type="title"/>
          </p:nvPr>
        </p:nvSpPr>
        <p:spPr/>
        <p:txBody>
          <a:bodyPr/>
          <a:lstStyle/>
          <a:p>
            <a:r>
              <a:rPr lang="nb-NO" dirty="0"/>
              <a:t>Hvor lenge jobbet mannen?</a:t>
            </a:r>
          </a:p>
        </p:txBody>
      </p:sp>
      <p:sp>
        <p:nvSpPr>
          <p:cNvPr id="3" name="Plassholder for innhold 2">
            <a:extLst>
              <a:ext uri="{FF2B5EF4-FFF2-40B4-BE49-F238E27FC236}">
                <a16:creationId xmlns:a16="http://schemas.microsoft.com/office/drawing/2014/main" id="{36513DDE-5D78-4D84-B480-FF110FE2BF2C}"/>
              </a:ext>
            </a:extLst>
          </p:cNvPr>
          <p:cNvSpPr>
            <a:spLocks noGrp="1"/>
          </p:cNvSpPr>
          <p:nvPr>
            <p:ph idx="1"/>
          </p:nvPr>
        </p:nvSpPr>
        <p:spPr/>
        <p:txBody>
          <a:bodyPr/>
          <a:lstStyle/>
          <a:p>
            <a:endParaRPr lang="nb-NO"/>
          </a:p>
        </p:txBody>
      </p:sp>
      <p:pic>
        <p:nvPicPr>
          <p:cNvPr id="4" name="Bilde 3">
            <a:extLst>
              <a:ext uri="{FF2B5EF4-FFF2-40B4-BE49-F238E27FC236}">
                <a16:creationId xmlns:a16="http://schemas.microsoft.com/office/drawing/2014/main" id="{0C31BE79-B6B2-4EEF-A9C5-0B3354D726EF}"/>
              </a:ext>
            </a:extLst>
          </p:cNvPr>
          <p:cNvPicPr>
            <a:picLocks noChangeAspect="1"/>
          </p:cNvPicPr>
          <p:nvPr/>
        </p:nvPicPr>
        <p:blipFill>
          <a:blip r:embed="rId2"/>
          <a:stretch>
            <a:fillRect/>
          </a:stretch>
        </p:blipFill>
        <p:spPr>
          <a:xfrm>
            <a:off x="732124" y="2238873"/>
            <a:ext cx="10727752" cy="3838370"/>
          </a:xfrm>
          <a:prstGeom prst="rect">
            <a:avLst/>
          </a:prstGeom>
        </p:spPr>
      </p:pic>
    </p:spTree>
    <p:extLst>
      <p:ext uri="{BB962C8B-B14F-4D97-AF65-F5344CB8AC3E}">
        <p14:creationId xmlns:p14="http://schemas.microsoft.com/office/powerpoint/2010/main" val="500569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348C3335-0FEC-40E4-BCF5-4FF67D3C1041}"/>
              </a:ext>
            </a:extLst>
          </p:cNvPr>
          <p:cNvPicPr>
            <a:picLocks noChangeAspect="1"/>
          </p:cNvPicPr>
          <p:nvPr/>
        </p:nvPicPr>
        <p:blipFill>
          <a:blip r:embed="rId2"/>
          <a:stretch>
            <a:fillRect/>
          </a:stretch>
        </p:blipFill>
        <p:spPr>
          <a:xfrm>
            <a:off x="1640840" y="157922"/>
            <a:ext cx="9162735" cy="6700078"/>
          </a:xfrm>
          <a:prstGeom prst="rect">
            <a:avLst/>
          </a:prstGeom>
        </p:spPr>
      </p:pic>
    </p:spTree>
    <p:extLst>
      <p:ext uri="{BB962C8B-B14F-4D97-AF65-F5344CB8AC3E}">
        <p14:creationId xmlns:p14="http://schemas.microsoft.com/office/powerpoint/2010/main" val="1689019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3AAC123B-DFEC-453B-B402-8AA3D65EEA1D}"/>
              </a:ext>
            </a:extLst>
          </p:cNvPr>
          <p:cNvPicPr>
            <a:picLocks noChangeAspect="1"/>
          </p:cNvPicPr>
          <p:nvPr/>
        </p:nvPicPr>
        <p:blipFill>
          <a:blip r:embed="rId2"/>
          <a:stretch>
            <a:fillRect/>
          </a:stretch>
        </p:blipFill>
        <p:spPr>
          <a:xfrm>
            <a:off x="1240696" y="389809"/>
            <a:ext cx="9710608" cy="6348616"/>
          </a:xfrm>
          <a:prstGeom prst="rect">
            <a:avLst/>
          </a:prstGeom>
        </p:spPr>
      </p:pic>
    </p:spTree>
    <p:extLst>
      <p:ext uri="{BB962C8B-B14F-4D97-AF65-F5344CB8AC3E}">
        <p14:creationId xmlns:p14="http://schemas.microsoft.com/office/powerpoint/2010/main" val="37500876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D8B755B-56F9-4769-A84A-0E033CB2F1E3}"/>
              </a:ext>
            </a:extLst>
          </p:cNvPr>
          <p:cNvSpPr>
            <a:spLocks noGrp="1"/>
          </p:cNvSpPr>
          <p:nvPr>
            <p:ph type="title"/>
          </p:nvPr>
        </p:nvSpPr>
        <p:spPr/>
        <p:txBody>
          <a:bodyPr/>
          <a:lstStyle/>
          <a:p>
            <a:r>
              <a:rPr lang="nb-NO" dirty="0"/>
              <a:t>Hvilke tall mangler?</a:t>
            </a:r>
          </a:p>
        </p:txBody>
      </p:sp>
      <p:sp>
        <p:nvSpPr>
          <p:cNvPr id="3" name="Plassholder for innhold 2">
            <a:extLst>
              <a:ext uri="{FF2B5EF4-FFF2-40B4-BE49-F238E27FC236}">
                <a16:creationId xmlns:a16="http://schemas.microsoft.com/office/drawing/2014/main" id="{E3DC7F0D-EBD9-4ED5-A80F-37EF22595DD9}"/>
              </a:ext>
            </a:extLst>
          </p:cNvPr>
          <p:cNvSpPr>
            <a:spLocks noGrp="1"/>
          </p:cNvSpPr>
          <p:nvPr>
            <p:ph idx="1"/>
          </p:nvPr>
        </p:nvSpPr>
        <p:spPr/>
        <p:txBody>
          <a:bodyPr/>
          <a:lstStyle/>
          <a:p>
            <a:endParaRPr lang="nb-NO"/>
          </a:p>
        </p:txBody>
      </p:sp>
      <p:pic>
        <p:nvPicPr>
          <p:cNvPr id="4" name="Bilde 3">
            <a:extLst>
              <a:ext uri="{FF2B5EF4-FFF2-40B4-BE49-F238E27FC236}">
                <a16:creationId xmlns:a16="http://schemas.microsoft.com/office/drawing/2014/main" id="{CA692CAA-D100-483D-8813-3A50436EE646}"/>
              </a:ext>
            </a:extLst>
          </p:cNvPr>
          <p:cNvPicPr>
            <a:picLocks noChangeAspect="1"/>
          </p:cNvPicPr>
          <p:nvPr/>
        </p:nvPicPr>
        <p:blipFill>
          <a:blip r:embed="rId2"/>
          <a:stretch>
            <a:fillRect/>
          </a:stretch>
        </p:blipFill>
        <p:spPr>
          <a:xfrm>
            <a:off x="2981325" y="1785645"/>
            <a:ext cx="5619750" cy="4962525"/>
          </a:xfrm>
          <a:prstGeom prst="rect">
            <a:avLst/>
          </a:prstGeom>
        </p:spPr>
      </p:pic>
    </p:spTree>
    <p:extLst>
      <p:ext uri="{BB962C8B-B14F-4D97-AF65-F5344CB8AC3E}">
        <p14:creationId xmlns:p14="http://schemas.microsoft.com/office/powerpoint/2010/main" val="1819668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3F4F68A-73BC-4101-B67A-90E0AC755445}"/>
              </a:ext>
            </a:extLst>
          </p:cNvPr>
          <p:cNvSpPr>
            <a:spLocks noGrp="1"/>
          </p:cNvSpPr>
          <p:nvPr>
            <p:ph type="title"/>
          </p:nvPr>
        </p:nvSpPr>
        <p:spPr/>
        <p:txBody>
          <a:bodyPr>
            <a:noAutofit/>
          </a:bodyPr>
          <a:lstStyle/>
          <a:p>
            <a:r>
              <a:rPr lang="nb-NO" sz="4000" b="1" dirty="0"/>
              <a:t>Hva koster hvert kg med jordbær (uten spannet)?</a:t>
            </a:r>
            <a:endParaRPr lang="nb-NO" sz="4000" dirty="0"/>
          </a:p>
        </p:txBody>
      </p:sp>
      <p:pic>
        <p:nvPicPr>
          <p:cNvPr id="4" name="Bilde 3">
            <a:extLst>
              <a:ext uri="{FF2B5EF4-FFF2-40B4-BE49-F238E27FC236}">
                <a16:creationId xmlns:a16="http://schemas.microsoft.com/office/drawing/2014/main" id="{953C2C5A-A2BA-4CF1-911F-57B212B0C9FD}"/>
              </a:ext>
            </a:extLst>
          </p:cNvPr>
          <p:cNvPicPr>
            <a:picLocks noChangeAspect="1"/>
          </p:cNvPicPr>
          <p:nvPr/>
        </p:nvPicPr>
        <p:blipFill>
          <a:blip r:embed="rId3"/>
          <a:stretch>
            <a:fillRect/>
          </a:stretch>
        </p:blipFill>
        <p:spPr>
          <a:xfrm>
            <a:off x="2118360" y="1864614"/>
            <a:ext cx="7045016" cy="4993386"/>
          </a:xfrm>
          <a:prstGeom prst="rect">
            <a:avLst/>
          </a:prstGeom>
        </p:spPr>
      </p:pic>
    </p:spTree>
    <p:extLst>
      <p:ext uri="{BB962C8B-B14F-4D97-AF65-F5344CB8AC3E}">
        <p14:creationId xmlns:p14="http://schemas.microsoft.com/office/powerpoint/2010/main" val="28509940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413256-9105-4869-B0FF-462D4D9EAF10}"/>
              </a:ext>
            </a:extLst>
          </p:cNvPr>
          <p:cNvSpPr>
            <a:spLocks noGrp="1"/>
          </p:cNvSpPr>
          <p:nvPr>
            <p:ph type="title"/>
          </p:nvPr>
        </p:nvSpPr>
        <p:spPr/>
        <p:txBody>
          <a:bodyPr/>
          <a:lstStyle/>
          <a:p>
            <a:r>
              <a:rPr lang="nb-NO" dirty="0"/>
              <a:t>Det store bøtteproblemet</a:t>
            </a:r>
          </a:p>
        </p:txBody>
      </p:sp>
      <p:sp>
        <p:nvSpPr>
          <p:cNvPr id="3" name="Plassholder for innhold 2">
            <a:extLst>
              <a:ext uri="{FF2B5EF4-FFF2-40B4-BE49-F238E27FC236}">
                <a16:creationId xmlns:a16="http://schemas.microsoft.com/office/drawing/2014/main" id="{380242AD-B450-4246-8997-114926145CC5}"/>
              </a:ext>
            </a:extLst>
          </p:cNvPr>
          <p:cNvSpPr>
            <a:spLocks noGrp="1"/>
          </p:cNvSpPr>
          <p:nvPr>
            <p:ph idx="1"/>
          </p:nvPr>
        </p:nvSpPr>
        <p:spPr/>
        <p:txBody>
          <a:bodyPr/>
          <a:lstStyle/>
          <a:p>
            <a:endParaRPr lang="nb-NO"/>
          </a:p>
        </p:txBody>
      </p:sp>
      <p:pic>
        <p:nvPicPr>
          <p:cNvPr id="4" name="Bilde 3">
            <a:extLst>
              <a:ext uri="{FF2B5EF4-FFF2-40B4-BE49-F238E27FC236}">
                <a16:creationId xmlns:a16="http://schemas.microsoft.com/office/drawing/2014/main" id="{22C78D8B-16BD-48E6-99F0-1F98DEFCA0EA}"/>
              </a:ext>
            </a:extLst>
          </p:cNvPr>
          <p:cNvPicPr>
            <a:picLocks noChangeAspect="1"/>
          </p:cNvPicPr>
          <p:nvPr/>
        </p:nvPicPr>
        <p:blipFill>
          <a:blip r:embed="rId2"/>
          <a:stretch>
            <a:fillRect/>
          </a:stretch>
        </p:blipFill>
        <p:spPr>
          <a:xfrm>
            <a:off x="1699324" y="1929384"/>
            <a:ext cx="8345008" cy="4890948"/>
          </a:xfrm>
          <a:prstGeom prst="rect">
            <a:avLst/>
          </a:prstGeom>
        </p:spPr>
      </p:pic>
    </p:spTree>
    <p:extLst>
      <p:ext uri="{BB962C8B-B14F-4D97-AF65-F5344CB8AC3E}">
        <p14:creationId xmlns:p14="http://schemas.microsoft.com/office/powerpoint/2010/main" val="9903120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1413D174-75C1-4C09-8B40-CE9FA20EED45}"/>
              </a:ext>
            </a:extLst>
          </p:cNvPr>
          <p:cNvPicPr>
            <a:picLocks noChangeAspect="1"/>
          </p:cNvPicPr>
          <p:nvPr/>
        </p:nvPicPr>
        <p:blipFill>
          <a:blip r:embed="rId2"/>
          <a:stretch>
            <a:fillRect/>
          </a:stretch>
        </p:blipFill>
        <p:spPr>
          <a:xfrm>
            <a:off x="790626" y="38686"/>
            <a:ext cx="10610747" cy="6819314"/>
          </a:xfrm>
          <a:prstGeom prst="rect">
            <a:avLst/>
          </a:prstGeom>
        </p:spPr>
      </p:pic>
    </p:spTree>
    <p:extLst>
      <p:ext uri="{BB962C8B-B14F-4D97-AF65-F5344CB8AC3E}">
        <p14:creationId xmlns:p14="http://schemas.microsoft.com/office/powerpoint/2010/main" val="16142831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F2B8BE49-9019-4737-97E5-56D6360EAEE5}"/>
              </a:ext>
            </a:extLst>
          </p:cNvPr>
          <p:cNvPicPr>
            <a:picLocks noChangeAspect="1"/>
          </p:cNvPicPr>
          <p:nvPr/>
        </p:nvPicPr>
        <p:blipFill>
          <a:blip r:embed="rId2"/>
          <a:stretch>
            <a:fillRect/>
          </a:stretch>
        </p:blipFill>
        <p:spPr>
          <a:xfrm>
            <a:off x="793011" y="0"/>
            <a:ext cx="10605977" cy="6858000"/>
          </a:xfrm>
          <a:prstGeom prst="rect">
            <a:avLst/>
          </a:prstGeom>
        </p:spPr>
      </p:pic>
    </p:spTree>
    <p:extLst>
      <p:ext uri="{BB962C8B-B14F-4D97-AF65-F5344CB8AC3E}">
        <p14:creationId xmlns:p14="http://schemas.microsoft.com/office/powerpoint/2010/main" val="12923185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 name="Rectangle 6">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Bilde 1">
            <a:extLst>
              <a:ext uri="{FF2B5EF4-FFF2-40B4-BE49-F238E27FC236}">
                <a16:creationId xmlns:a16="http://schemas.microsoft.com/office/drawing/2014/main" id="{D032FB3D-5EC6-493E-AEED-1984FA25268A}"/>
              </a:ext>
            </a:extLst>
          </p:cNvPr>
          <p:cNvPicPr>
            <a:picLocks noChangeAspect="1"/>
          </p:cNvPicPr>
          <p:nvPr/>
        </p:nvPicPr>
        <p:blipFill rotWithShape="1">
          <a:blip r:embed="rId2"/>
          <a:srcRect t="8817" r="1" b="6514"/>
          <a:stretch/>
        </p:blipFill>
        <p:spPr>
          <a:xfrm>
            <a:off x="180279" y="161490"/>
            <a:ext cx="11827082" cy="6534092"/>
          </a:xfrm>
          <a:custGeom>
            <a:avLst/>
            <a:gdLst/>
            <a:ahLst/>
            <a:cxnLst/>
            <a:rect l="l" t="t" r="r" b="b"/>
            <a:pathLst>
              <a:path w="11827082" h="6534092">
                <a:moveTo>
                  <a:pt x="6610089" y="5"/>
                </a:moveTo>
                <a:cubicBezTo>
                  <a:pt x="6763993" y="-277"/>
                  <a:pt x="6862741" y="14300"/>
                  <a:pt x="6956523" y="21390"/>
                </a:cubicBezTo>
                <a:cubicBezTo>
                  <a:pt x="7271939" y="-12207"/>
                  <a:pt x="7581352" y="149"/>
                  <a:pt x="7768349" y="21390"/>
                </a:cubicBezTo>
                <a:lnTo>
                  <a:pt x="7831642" y="23688"/>
                </a:lnTo>
                <a:lnTo>
                  <a:pt x="7886307" y="21390"/>
                </a:lnTo>
                <a:cubicBezTo>
                  <a:pt x="7951978" y="17798"/>
                  <a:pt x="8007622" y="16567"/>
                  <a:pt x="8057445" y="16600"/>
                </a:cubicBezTo>
                <a:lnTo>
                  <a:pt x="8096254" y="17396"/>
                </a:lnTo>
                <a:lnTo>
                  <a:pt x="8199591" y="12947"/>
                </a:lnTo>
                <a:cubicBezTo>
                  <a:pt x="8247971" y="12558"/>
                  <a:pt x="8296272" y="14617"/>
                  <a:pt x="8344260" y="21390"/>
                </a:cubicBezTo>
                <a:lnTo>
                  <a:pt x="8355505" y="22738"/>
                </a:lnTo>
                <a:lnTo>
                  <a:pt x="8462217" y="21390"/>
                </a:lnTo>
                <a:cubicBezTo>
                  <a:pt x="8567700" y="16869"/>
                  <a:pt x="8666620" y="17239"/>
                  <a:pt x="8761697" y="18554"/>
                </a:cubicBezTo>
                <a:lnTo>
                  <a:pt x="8808871" y="19038"/>
                </a:lnTo>
                <a:lnTo>
                  <a:pt x="8941246" y="13930"/>
                </a:lnTo>
                <a:cubicBezTo>
                  <a:pt x="9040199" y="10800"/>
                  <a:pt x="9149474" y="10157"/>
                  <a:pt x="9260166" y="21390"/>
                </a:cubicBezTo>
                <a:lnTo>
                  <a:pt x="9339613" y="26448"/>
                </a:lnTo>
                <a:lnTo>
                  <a:pt x="9432845" y="28493"/>
                </a:lnTo>
                <a:cubicBezTo>
                  <a:pt x="9587011" y="31230"/>
                  <a:pt x="9744909" y="31599"/>
                  <a:pt x="9849954" y="21390"/>
                </a:cubicBezTo>
                <a:cubicBezTo>
                  <a:pt x="10060044" y="972"/>
                  <a:pt x="10204432" y="2657"/>
                  <a:pt x="10425865" y="21390"/>
                </a:cubicBezTo>
                <a:lnTo>
                  <a:pt x="10477895" y="25158"/>
                </a:lnTo>
                <a:lnTo>
                  <a:pt x="10566351" y="27751"/>
                </a:lnTo>
                <a:cubicBezTo>
                  <a:pt x="10727031" y="32755"/>
                  <a:pt x="10877889" y="35639"/>
                  <a:pt x="11001775" y="21390"/>
                </a:cubicBezTo>
                <a:cubicBezTo>
                  <a:pt x="11249546" y="-7108"/>
                  <a:pt x="11434553" y="12510"/>
                  <a:pt x="11813601" y="21390"/>
                </a:cubicBezTo>
                <a:cubicBezTo>
                  <a:pt x="11817928" y="208271"/>
                  <a:pt x="11818867" y="336567"/>
                  <a:pt x="11813601" y="475847"/>
                </a:cubicBezTo>
                <a:cubicBezTo>
                  <a:pt x="11808335" y="615127"/>
                  <a:pt x="11845853" y="1008651"/>
                  <a:pt x="11813601" y="1254916"/>
                </a:cubicBezTo>
                <a:cubicBezTo>
                  <a:pt x="11809570" y="1285699"/>
                  <a:pt x="11806768" y="1314174"/>
                  <a:pt x="11804923" y="1340777"/>
                </a:cubicBezTo>
                <a:lnTo>
                  <a:pt x="11803652" y="1373115"/>
                </a:lnTo>
                <a:lnTo>
                  <a:pt x="11804560" y="1395572"/>
                </a:lnTo>
                <a:cubicBezTo>
                  <a:pt x="11806656" y="1431340"/>
                  <a:pt x="11809600" y="1470662"/>
                  <a:pt x="11813601" y="1514605"/>
                </a:cubicBezTo>
                <a:cubicBezTo>
                  <a:pt x="11829606" y="1690380"/>
                  <a:pt x="11822955" y="1813845"/>
                  <a:pt x="11815628" y="1920902"/>
                </a:cubicBezTo>
                <a:lnTo>
                  <a:pt x="11811346" y="1995660"/>
                </a:lnTo>
                <a:lnTo>
                  <a:pt x="11813868" y="2104640"/>
                </a:lnTo>
                <a:lnTo>
                  <a:pt x="11817197" y="2264365"/>
                </a:lnTo>
                <a:lnTo>
                  <a:pt x="11821465" y="2306631"/>
                </a:lnTo>
                <a:cubicBezTo>
                  <a:pt x="11835170" y="2477814"/>
                  <a:pt x="11818400" y="2578773"/>
                  <a:pt x="11813601" y="2683208"/>
                </a:cubicBezTo>
                <a:cubicBezTo>
                  <a:pt x="11809487" y="2772725"/>
                  <a:pt x="11816027" y="2930030"/>
                  <a:pt x="11816192" y="3070653"/>
                </a:cubicBezTo>
                <a:lnTo>
                  <a:pt x="11813610" y="3202145"/>
                </a:lnTo>
                <a:lnTo>
                  <a:pt x="11813601" y="3267510"/>
                </a:lnTo>
                <a:cubicBezTo>
                  <a:pt x="11811419" y="3587194"/>
                  <a:pt x="11813535" y="3497122"/>
                  <a:pt x="11813601" y="3721967"/>
                </a:cubicBezTo>
                <a:cubicBezTo>
                  <a:pt x="11813617" y="3778178"/>
                  <a:pt x="11814293" y="3835214"/>
                  <a:pt x="11815131" y="3894088"/>
                </a:cubicBezTo>
                <a:lnTo>
                  <a:pt x="11816203" y="3972593"/>
                </a:lnTo>
                <a:lnTo>
                  <a:pt x="11816265" y="3973919"/>
                </a:lnTo>
                <a:cubicBezTo>
                  <a:pt x="11819902" y="4062998"/>
                  <a:pt x="11819694" y="4122248"/>
                  <a:pt x="11818174" y="4171327"/>
                </a:cubicBezTo>
                <a:lnTo>
                  <a:pt x="11817878" y="4178488"/>
                </a:lnTo>
                <a:lnTo>
                  <a:pt x="11818118" y="4277530"/>
                </a:lnTo>
                <a:cubicBezTo>
                  <a:pt x="11817612" y="4347824"/>
                  <a:pt x="11816272" y="4421987"/>
                  <a:pt x="11813601" y="4501036"/>
                </a:cubicBezTo>
                <a:cubicBezTo>
                  <a:pt x="11824398" y="4779554"/>
                  <a:pt x="11834923" y="4895505"/>
                  <a:pt x="11813601" y="5020415"/>
                </a:cubicBezTo>
                <a:cubicBezTo>
                  <a:pt x="11808270" y="5051643"/>
                  <a:pt x="11804885" y="5094410"/>
                  <a:pt x="11802984" y="5145366"/>
                </a:cubicBezTo>
                <a:lnTo>
                  <a:pt x="11802805" y="5153576"/>
                </a:lnTo>
                <a:lnTo>
                  <a:pt x="11813601" y="5280104"/>
                </a:lnTo>
                <a:cubicBezTo>
                  <a:pt x="11848339" y="5545832"/>
                  <a:pt x="11803810" y="5568088"/>
                  <a:pt x="11813601" y="5734561"/>
                </a:cubicBezTo>
                <a:cubicBezTo>
                  <a:pt x="11814825" y="5755370"/>
                  <a:pt x="11815354" y="5777180"/>
                  <a:pt x="11815391" y="5800160"/>
                </a:cubicBezTo>
                <a:lnTo>
                  <a:pt x="11814403" y="5861994"/>
                </a:lnTo>
                <a:lnTo>
                  <a:pt x="11814897" y="5940552"/>
                </a:lnTo>
                <a:cubicBezTo>
                  <a:pt x="11813455" y="6007961"/>
                  <a:pt x="11810716" y="6074118"/>
                  <a:pt x="11808410" y="6139030"/>
                </a:cubicBezTo>
                <a:lnTo>
                  <a:pt x="11805249" y="6294204"/>
                </a:lnTo>
                <a:lnTo>
                  <a:pt x="11806853" y="6377232"/>
                </a:lnTo>
                <a:lnTo>
                  <a:pt x="11813601" y="6513630"/>
                </a:lnTo>
                <a:cubicBezTo>
                  <a:pt x="11755932" y="6520071"/>
                  <a:pt x="11702085" y="6522123"/>
                  <a:pt x="11651008" y="6521869"/>
                </a:cubicBezTo>
                <a:lnTo>
                  <a:pt x="11606878" y="6520178"/>
                </a:lnTo>
                <a:lnTo>
                  <a:pt x="11480359" y="6526470"/>
                </a:lnTo>
                <a:cubicBezTo>
                  <a:pt x="11411497" y="6529079"/>
                  <a:pt x="11340067" y="6529281"/>
                  <a:pt x="11235913" y="6522672"/>
                </a:cubicBezTo>
                <a:lnTo>
                  <a:pt x="11167376" y="6517338"/>
                </a:lnTo>
                <a:lnTo>
                  <a:pt x="11118099" y="6519937"/>
                </a:lnTo>
                <a:cubicBezTo>
                  <a:pt x="11008080" y="6519923"/>
                  <a:pt x="10918905" y="6505169"/>
                  <a:pt x="10779737" y="6513630"/>
                </a:cubicBezTo>
                <a:lnTo>
                  <a:pt x="10756340" y="6513513"/>
                </a:lnTo>
                <a:lnTo>
                  <a:pt x="10748952" y="6514346"/>
                </a:lnTo>
                <a:cubicBezTo>
                  <a:pt x="10725838" y="6516206"/>
                  <a:pt x="10699773" y="6516641"/>
                  <a:pt x="10661780" y="6513630"/>
                </a:cubicBezTo>
                <a:lnTo>
                  <a:pt x="10643067" y="6512943"/>
                </a:lnTo>
                <a:lnTo>
                  <a:pt x="10627638" y="6512866"/>
                </a:lnTo>
                <a:lnTo>
                  <a:pt x="10598539" y="6511309"/>
                </a:lnTo>
                <a:lnTo>
                  <a:pt x="10590670" y="6511020"/>
                </a:lnTo>
                <a:cubicBezTo>
                  <a:pt x="10422654" y="6509230"/>
                  <a:pt x="10114537" y="6525711"/>
                  <a:pt x="9930443" y="6519069"/>
                </a:cubicBezTo>
                <a:lnTo>
                  <a:pt x="9908887" y="6517613"/>
                </a:lnTo>
                <a:lnTo>
                  <a:pt x="9697150" y="6531900"/>
                </a:lnTo>
                <a:cubicBezTo>
                  <a:pt x="9438634" y="6540253"/>
                  <a:pt x="9217380" y="6522684"/>
                  <a:pt x="9038128" y="6513630"/>
                </a:cubicBezTo>
                <a:lnTo>
                  <a:pt x="8901719" y="6509665"/>
                </a:lnTo>
                <a:lnTo>
                  <a:pt x="8766922" y="6512046"/>
                </a:lnTo>
                <a:cubicBezTo>
                  <a:pt x="8694433" y="6513288"/>
                  <a:pt x="8629372" y="6514112"/>
                  <a:pt x="8580175" y="6513630"/>
                </a:cubicBezTo>
                <a:lnTo>
                  <a:pt x="8571277" y="6513524"/>
                </a:lnTo>
                <a:lnTo>
                  <a:pt x="8462217" y="6513630"/>
                </a:lnTo>
                <a:cubicBezTo>
                  <a:pt x="8225188" y="6509968"/>
                  <a:pt x="7780127" y="6525503"/>
                  <a:pt x="7532434" y="6513630"/>
                </a:cubicBezTo>
                <a:lnTo>
                  <a:pt x="7448622" y="6511320"/>
                </a:lnTo>
                <a:lnTo>
                  <a:pt x="7428354" y="6513630"/>
                </a:lnTo>
                <a:cubicBezTo>
                  <a:pt x="7293248" y="6538560"/>
                  <a:pt x="7186080" y="6533261"/>
                  <a:pt x="7078782" y="6523679"/>
                </a:cubicBezTo>
                <a:lnTo>
                  <a:pt x="6973169" y="6513887"/>
                </a:lnTo>
                <a:lnTo>
                  <a:pt x="6954249" y="6514033"/>
                </a:lnTo>
                <a:cubicBezTo>
                  <a:pt x="6918701" y="6514123"/>
                  <a:pt x="6880374" y="6514018"/>
                  <a:pt x="6838566" y="6513630"/>
                </a:cubicBezTo>
                <a:lnTo>
                  <a:pt x="6790865" y="6514652"/>
                </a:lnTo>
                <a:lnTo>
                  <a:pt x="6717520" y="6518204"/>
                </a:lnTo>
                <a:lnTo>
                  <a:pt x="6690736" y="6516798"/>
                </a:lnTo>
                <a:lnTo>
                  <a:pt x="6604647" y="6518643"/>
                </a:lnTo>
                <a:cubicBezTo>
                  <a:pt x="6383546" y="6528740"/>
                  <a:pt x="6188571" y="6547337"/>
                  <a:pt x="5908782" y="6513630"/>
                </a:cubicBezTo>
                <a:lnTo>
                  <a:pt x="5827432" y="6506155"/>
                </a:lnTo>
                <a:lnTo>
                  <a:pt x="5818169" y="6505897"/>
                </a:lnTo>
                <a:cubicBezTo>
                  <a:pt x="5656134" y="6501940"/>
                  <a:pt x="5476891" y="6500561"/>
                  <a:pt x="5360626" y="6513630"/>
                </a:cubicBezTo>
                <a:cubicBezTo>
                  <a:pt x="5244362" y="6526700"/>
                  <a:pt x="5155294" y="6523407"/>
                  <a:pt x="5082581" y="6518492"/>
                </a:cubicBezTo>
                <a:lnTo>
                  <a:pt x="5011539" y="6513612"/>
                </a:lnTo>
                <a:lnTo>
                  <a:pt x="4978999" y="6513630"/>
                </a:lnTo>
                <a:lnTo>
                  <a:pt x="4947560" y="6512597"/>
                </a:lnTo>
                <a:lnTo>
                  <a:pt x="4902673" y="6513630"/>
                </a:lnTo>
                <a:cubicBezTo>
                  <a:pt x="4851834" y="6520217"/>
                  <a:pt x="4795188" y="6523001"/>
                  <a:pt x="4737076" y="6522747"/>
                </a:cubicBezTo>
                <a:lnTo>
                  <a:pt x="4649328" y="6518160"/>
                </a:lnTo>
                <a:lnTo>
                  <a:pt x="4624935" y="6519597"/>
                </a:lnTo>
                <a:cubicBezTo>
                  <a:pt x="4598495" y="6519851"/>
                  <a:pt x="4566987" y="6518389"/>
                  <a:pt x="4521046" y="6513630"/>
                </a:cubicBezTo>
                <a:lnTo>
                  <a:pt x="4456833" y="6510131"/>
                </a:lnTo>
                <a:lnTo>
                  <a:pt x="4343538" y="6512337"/>
                </a:lnTo>
                <a:cubicBezTo>
                  <a:pt x="4260681" y="6514690"/>
                  <a:pt x="4174545" y="6517475"/>
                  <a:pt x="4104725" y="6513630"/>
                </a:cubicBezTo>
                <a:cubicBezTo>
                  <a:pt x="3965085" y="6505941"/>
                  <a:pt x="3802107" y="6535988"/>
                  <a:pt x="3528815" y="6513630"/>
                </a:cubicBezTo>
                <a:lnTo>
                  <a:pt x="3407613" y="6504978"/>
                </a:lnTo>
                <a:lnTo>
                  <a:pt x="3251268" y="6513630"/>
                </a:lnTo>
                <a:cubicBezTo>
                  <a:pt x="3103602" y="6529652"/>
                  <a:pt x="3004932" y="6519904"/>
                  <a:pt x="2867035" y="6513929"/>
                </a:cubicBezTo>
                <a:lnTo>
                  <a:pt x="2840124" y="6513045"/>
                </a:lnTo>
                <a:lnTo>
                  <a:pt x="2834946" y="6513630"/>
                </a:lnTo>
                <a:cubicBezTo>
                  <a:pt x="2691933" y="6538293"/>
                  <a:pt x="2614008" y="6529004"/>
                  <a:pt x="2502859" y="6520536"/>
                </a:cubicBezTo>
                <a:lnTo>
                  <a:pt x="2442001" y="6517197"/>
                </a:lnTo>
                <a:lnTo>
                  <a:pt x="2438245" y="6517313"/>
                </a:lnTo>
                <a:cubicBezTo>
                  <a:pt x="2401807" y="6517985"/>
                  <a:pt x="2368299" y="6518156"/>
                  <a:pt x="2336678" y="6517988"/>
                </a:cubicBezTo>
                <a:lnTo>
                  <a:pt x="2185932" y="6514754"/>
                </a:lnTo>
                <a:lnTo>
                  <a:pt x="1960620" y="6520062"/>
                </a:lnTo>
                <a:cubicBezTo>
                  <a:pt x="1876521" y="6521810"/>
                  <a:pt x="1788378" y="6523022"/>
                  <a:pt x="1701155" y="6522387"/>
                </a:cubicBezTo>
                <a:lnTo>
                  <a:pt x="1589271" y="6518529"/>
                </a:lnTo>
                <a:lnTo>
                  <a:pt x="1539168" y="6519829"/>
                </a:lnTo>
                <a:cubicBezTo>
                  <a:pt x="1395291" y="6522782"/>
                  <a:pt x="1407110" y="6517174"/>
                  <a:pt x="1287620" y="6513630"/>
                </a:cubicBezTo>
                <a:cubicBezTo>
                  <a:pt x="1168131" y="6510087"/>
                  <a:pt x="1041230" y="6513238"/>
                  <a:pt x="932033" y="6514000"/>
                </a:cubicBezTo>
                <a:lnTo>
                  <a:pt x="918750" y="6513952"/>
                </a:lnTo>
                <a:lnTo>
                  <a:pt x="858917" y="6514806"/>
                </a:lnTo>
                <a:cubicBezTo>
                  <a:pt x="826932" y="6514879"/>
                  <a:pt x="792070" y="6514545"/>
                  <a:pt x="753341" y="6513630"/>
                </a:cubicBezTo>
                <a:cubicBezTo>
                  <a:pt x="443511" y="6506311"/>
                  <a:pt x="354936" y="6524642"/>
                  <a:pt x="17841" y="6513630"/>
                </a:cubicBezTo>
                <a:cubicBezTo>
                  <a:pt x="-956" y="6342673"/>
                  <a:pt x="-10467" y="6012653"/>
                  <a:pt x="17841" y="5799484"/>
                </a:cubicBezTo>
                <a:lnTo>
                  <a:pt x="19845" y="5756408"/>
                </a:lnTo>
                <a:lnTo>
                  <a:pt x="17841" y="5734561"/>
                </a:lnTo>
                <a:cubicBezTo>
                  <a:pt x="13149" y="5695472"/>
                  <a:pt x="12578" y="5648752"/>
                  <a:pt x="13918" y="5598323"/>
                </a:cubicBezTo>
                <a:lnTo>
                  <a:pt x="18180" y="5508699"/>
                </a:lnTo>
                <a:lnTo>
                  <a:pt x="16493" y="5477760"/>
                </a:lnTo>
                <a:cubicBezTo>
                  <a:pt x="8966" y="5369709"/>
                  <a:pt x="1889" y="5260695"/>
                  <a:pt x="17841" y="5150260"/>
                </a:cubicBezTo>
                <a:cubicBezTo>
                  <a:pt x="-3463" y="5038150"/>
                  <a:pt x="-2139" y="4857473"/>
                  <a:pt x="6850" y="4650409"/>
                </a:cubicBezTo>
                <a:lnTo>
                  <a:pt x="14633" y="4498670"/>
                </a:lnTo>
                <a:lnTo>
                  <a:pt x="14494" y="4495758"/>
                </a:lnTo>
                <a:cubicBezTo>
                  <a:pt x="12245" y="4421472"/>
                  <a:pt x="13025" y="4335511"/>
                  <a:pt x="14442" y="4243130"/>
                </a:cubicBezTo>
                <a:lnTo>
                  <a:pt x="16801" y="4091152"/>
                </a:lnTo>
                <a:lnTo>
                  <a:pt x="13537" y="4018512"/>
                </a:lnTo>
                <a:lnTo>
                  <a:pt x="17696" y="3920163"/>
                </a:lnTo>
                <a:lnTo>
                  <a:pt x="17841" y="3851812"/>
                </a:lnTo>
                <a:cubicBezTo>
                  <a:pt x="15571" y="3651484"/>
                  <a:pt x="26219" y="3546077"/>
                  <a:pt x="24551" y="3386181"/>
                </a:cubicBezTo>
                <a:lnTo>
                  <a:pt x="24397" y="3379573"/>
                </a:lnTo>
                <a:lnTo>
                  <a:pt x="22173" y="3327681"/>
                </a:lnTo>
                <a:cubicBezTo>
                  <a:pt x="20895" y="3304536"/>
                  <a:pt x="19446" y="3284181"/>
                  <a:pt x="17841" y="3267510"/>
                </a:cubicBezTo>
                <a:cubicBezTo>
                  <a:pt x="8213" y="3167488"/>
                  <a:pt x="-3113" y="2984082"/>
                  <a:pt x="3931" y="2799801"/>
                </a:cubicBezTo>
                <a:lnTo>
                  <a:pt x="4125" y="2797274"/>
                </a:lnTo>
                <a:lnTo>
                  <a:pt x="3717" y="2776150"/>
                </a:lnTo>
                <a:cubicBezTo>
                  <a:pt x="3237" y="2640023"/>
                  <a:pt x="7465" y="2516197"/>
                  <a:pt x="17841" y="2423520"/>
                </a:cubicBezTo>
                <a:cubicBezTo>
                  <a:pt x="20435" y="2400350"/>
                  <a:pt x="22069" y="2375698"/>
                  <a:pt x="22982" y="2349684"/>
                </a:cubicBezTo>
                <a:lnTo>
                  <a:pt x="23157" y="2331991"/>
                </a:lnTo>
                <a:lnTo>
                  <a:pt x="21648" y="2290240"/>
                </a:lnTo>
                <a:cubicBezTo>
                  <a:pt x="18695" y="2240502"/>
                  <a:pt x="15426" y="2193755"/>
                  <a:pt x="14054" y="2150784"/>
                </a:cubicBezTo>
                <a:lnTo>
                  <a:pt x="17291" y="2050968"/>
                </a:lnTo>
                <a:lnTo>
                  <a:pt x="12351" y="1872365"/>
                </a:lnTo>
                <a:cubicBezTo>
                  <a:pt x="11665" y="1799113"/>
                  <a:pt x="12859" y="1722821"/>
                  <a:pt x="17841" y="1644450"/>
                </a:cubicBezTo>
                <a:lnTo>
                  <a:pt x="21169" y="1569934"/>
                </a:lnTo>
                <a:lnTo>
                  <a:pt x="20488" y="1547698"/>
                </a:lnTo>
                <a:cubicBezTo>
                  <a:pt x="19568" y="1516527"/>
                  <a:pt x="18663" y="1483900"/>
                  <a:pt x="17841" y="1449683"/>
                </a:cubicBezTo>
                <a:cubicBezTo>
                  <a:pt x="11271" y="1175953"/>
                  <a:pt x="1415" y="1152151"/>
                  <a:pt x="17841" y="995226"/>
                </a:cubicBezTo>
                <a:lnTo>
                  <a:pt x="19885" y="968921"/>
                </a:lnTo>
                <a:lnTo>
                  <a:pt x="17841" y="930304"/>
                </a:lnTo>
                <a:cubicBezTo>
                  <a:pt x="7442" y="768208"/>
                  <a:pt x="7865" y="285783"/>
                  <a:pt x="17841" y="21390"/>
                </a:cubicBezTo>
                <a:cubicBezTo>
                  <a:pt x="147136" y="10433"/>
                  <a:pt x="296588" y="9602"/>
                  <a:pt x="440468" y="11925"/>
                </a:cubicBezTo>
                <a:lnTo>
                  <a:pt x="473966" y="12726"/>
                </a:lnTo>
                <a:lnTo>
                  <a:pt x="478805" y="12539"/>
                </a:lnTo>
                <a:lnTo>
                  <a:pt x="484496" y="12977"/>
                </a:lnTo>
                <a:lnTo>
                  <a:pt x="648894" y="16905"/>
                </a:lnTo>
                <a:cubicBezTo>
                  <a:pt x="714833" y="18773"/>
                  <a:pt x="776163" y="20559"/>
                  <a:pt x="829667" y="21390"/>
                </a:cubicBezTo>
                <a:lnTo>
                  <a:pt x="916694" y="22693"/>
                </a:lnTo>
                <a:lnTo>
                  <a:pt x="933747" y="21390"/>
                </a:lnTo>
                <a:cubicBezTo>
                  <a:pt x="1086511" y="12604"/>
                  <a:pt x="1591110" y="15003"/>
                  <a:pt x="1863531" y="21390"/>
                </a:cubicBezTo>
                <a:lnTo>
                  <a:pt x="1920387" y="22646"/>
                </a:lnTo>
                <a:lnTo>
                  <a:pt x="2054705" y="24358"/>
                </a:lnTo>
                <a:cubicBezTo>
                  <a:pt x="2107717" y="24456"/>
                  <a:pt x="2161143" y="23719"/>
                  <a:pt x="2217404" y="21390"/>
                </a:cubicBezTo>
                <a:cubicBezTo>
                  <a:pt x="2442445" y="12073"/>
                  <a:pt x="2732199" y="18194"/>
                  <a:pt x="2911273" y="21390"/>
                </a:cubicBezTo>
                <a:lnTo>
                  <a:pt x="3023675" y="20799"/>
                </a:lnTo>
                <a:lnTo>
                  <a:pt x="3093869" y="15816"/>
                </a:lnTo>
                <a:cubicBezTo>
                  <a:pt x="3182922" y="11551"/>
                  <a:pt x="3301373" y="10993"/>
                  <a:pt x="3429365" y="12165"/>
                </a:cubicBezTo>
                <a:lnTo>
                  <a:pt x="3575555" y="14425"/>
                </a:lnTo>
                <a:lnTo>
                  <a:pt x="3605772" y="13210"/>
                </a:lnTo>
                <a:cubicBezTo>
                  <a:pt x="3774503" y="6974"/>
                  <a:pt x="3960371" y="3465"/>
                  <a:pt x="4063093" y="21390"/>
                </a:cubicBezTo>
                <a:lnTo>
                  <a:pt x="4088792" y="24677"/>
                </a:lnTo>
                <a:lnTo>
                  <a:pt x="4129769" y="25744"/>
                </a:lnTo>
                <a:cubicBezTo>
                  <a:pt x="4269845" y="29597"/>
                  <a:pt x="4297423" y="30995"/>
                  <a:pt x="4403088" y="21390"/>
                </a:cubicBezTo>
                <a:cubicBezTo>
                  <a:pt x="4473592" y="10814"/>
                  <a:pt x="4858406" y="-6032"/>
                  <a:pt x="5096956" y="21390"/>
                </a:cubicBezTo>
                <a:lnTo>
                  <a:pt x="5251798" y="27914"/>
                </a:lnTo>
                <a:lnTo>
                  <a:pt x="5332872" y="21390"/>
                </a:lnTo>
                <a:cubicBezTo>
                  <a:pt x="5422885" y="11295"/>
                  <a:pt x="5502187" y="8863"/>
                  <a:pt x="5576462" y="10240"/>
                </a:cubicBezTo>
                <a:lnTo>
                  <a:pt x="5700011" y="17015"/>
                </a:lnTo>
                <a:lnTo>
                  <a:pt x="5761151" y="15143"/>
                </a:lnTo>
                <a:cubicBezTo>
                  <a:pt x="5846776" y="14123"/>
                  <a:pt x="5935566" y="15403"/>
                  <a:pt x="6026740" y="21390"/>
                </a:cubicBezTo>
                <a:lnTo>
                  <a:pt x="6161088" y="29209"/>
                </a:lnTo>
                <a:lnTo>
                  <a:pt x="6262655" y="21390"/>
                </a:lnTo>
                <a:cubicBezTo>
                  <a:pt x="6405549" y="5694"/>
                  <a:pt x="6517747" y="175"/>
                  <a:pt x="6610089" y="5"/>
                </a:cubicBezTo>
                <a:close/>
              </a:path>
            </a:pathLst>
          </a:custGeom>
        </p:spPr>
      </p:pic>
    </p:spTree>
    <p:extLst>
      <p:ext uri="{BB962C8B-B14F-4D97-AF65-F5344CB8AC3E}">
        <p14:creationId xmlns:p14="http://schemas.microsoft.com/office/powerpoint/2010/main" val="4789954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E239577C-56C0-498E-9A44-79D7D506BDA8}"/>
              </a:ext>
            </a:extLst>
          </p:cNvPr>
          <p:cNvPicPr>
            <a:picLocks noChangeAspect="1"/>
          </p:cNvPicPr>
          <p:nvPr/>
        </p:nvPicPr>
        <p:blipFill>
          <a:blip r:embed="rId2"/>
          <a:stretch>
            <a:fillRect/>
          </a:stretch>
        </p:blipFill>
        <p:spPr>
          <a:xfrm>
            <a:off x="859411" y="0"/>
            <a:ext cx="10473178" cy="6780627"/>
          </a:xfrm>
          <a:prstGeom prst="rect">
            <a:avLst/>
          </a:prstGeom>
        </p:spPr>
      </p:pic>
    </p:spTree>
    <p:extLst>
      <p:ext uri="{BB962C8B-B14F-4D97-AF65-F5344CB8AC3E}">
        <p14:creationId xmlns:p14="http://schemas.microsoft.com/office/powerpoint/2010/main" val="27982484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83CD9E3A-1EC6-4A8D-9839-247B4863797B}"/>
              </a:ext>
            </a:extLst>
          </p:cNvPr>
          <p:cNvPicPr>
            <a:picLocks noChangeAspect="1"/>
          </p:cNvPicPr>
          <p:nvPr/>
        </p:nvPicPr>
        <p:blipFill>
          <a:blip r:embed="rId2"/>
          <a:stretch>
            <a:fillRect/>
          </a:stretch>
        </p:blipFill>
        <p:spPr>
          <a:xfrm>
            <a:off x="830741" y="0"/>
            <a:ext cx="10530518" cy="6858000"/>
          </a:xfrm>
          <a:prstGeom prst="rect">
            <a:avLst/>
          </a:prstGeom>
        </p:spPr>
      </p:pic>
    </p:spTree>
    <p:extLst>
      <p:ext uri="{BB962C8B-B14F-4D97-AF65-F5344CB8AC3E}">
        <p14:creationId xmlns:p14="http://schemas.microsoft.com/office/powerpoint/2010/main" val="12613850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602BFC35-8487-48C9-8F8B-02D87CD944C5}"/>
              </a:ext>
            </a:extLst>
          </p:cNvPr>
          <p:cNvPicPr>
            <a:picLocks noChangeAspect="1"/>
          </p:cNvPicPr>
          <p:nvPr/>
        </p:nvPicPr>
        <p:blipFill>
          <a:blip r:embed="rId2"/>
          <a:stretch>
            <a:fillRect/>
          </a:stretch>
        </p:blipFill>
        <p:spPr>
          <a:xfrm>
            <a:off x="711398" y="0"/>
            <a:ext cx="10769203" cy="6858000"/>
          </a:xfrm>
          <a:prstGeom prst="rect">
            <a:avLst/>
          </a:prstGeom>
        </p:spPr>
      </p:pic>
    </p:spTree>
    <p:extLst>
      <p:ext uri="{BB962C8B-B14F-4D97-AF65-F5344CB8AC3E}">
        <p14:creationId xmlns:p14="http://schemas.microsoft.com/office/powerpoint/2010/main" val="42206807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51EA1D8B-8859-4BF1-933B-1801B3619044}"/>
              </a:ext>
            </a:extLst>
          </p:cNvPr>
          <p:cNvPicPr>
            <a:picLocks noChangeAspect="1"/>
          </p:cNvPicPr>
          <p:nvPr/>
        </p:nvPicPr>
        <p:blipFill>
          <a:blip r:embed="rId2"/>
          <a:stretch>
            <a:fillRect/>
          </a:stretch>
        </p:blipFill>
        <p:spPr>
          <a:xfrm>
            <a:off x="786366" y="0"/>
            <a:ext cx="10619267" cy="6858000"/>
          </a:xfrm>
          <a:prstGeom prst="rect">
            <a:avLst/>
          </a:prstGeom>
        </p:spPr>
      </p:pic>
    </p:spTree>
    <p:extLst>
      <p:ext uri="{BB962C8B-B14F-4D97-AF65-F5344CB8AC3E}">
        <p14:creationId xmlns:p14="http://schemas.microsoft.com/office/powerpoint/2010/main" val="19549282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8DD90170-DC62-4F19-A014-B57D3D7365A4}"/>
              </a:ext>
            </a:extLst>
          </p:cNvPr>
          <p:cNvPicPr>
            <a:picLocks noChangeAspect="1"/>
          </p:cNvPicPr>
          <p:nvPr/>
        </p:nvPicPr>
        <p:blipFill>
          <a:blip r:embed="rId2"/>
          <a:stretch>
            <a:fillRect/>
          </a:stretch>
        </p:blipFill>
        <p:spPr>
          <a:xfrm>
            <a:off x="795421" y="0"/>
            <a:ext cx="10601158" cy="6858000"/>
          </a:xfrm>
          <a:prstGeom prst="rect">
            <a:avLst/>
          </a:prstGeom>
        </p:spPr>
      </p:pic>
    </p:spTree>
    <p:extLst>
      <p:ext uri="{BB962C8B-B14F-4D97-AF65-F5344CB8AC3E}">
        <p14:creationId xmlns:p14="http://schemas.microsoft.com/office/powerpoint/2010/main" val="33186896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45C6DC81-35FE-4F41-A650-E478348CE3D1}"/>
              </a:ext>
            </a:extLst>
          </p:cNvPr>
          <p:cNvPicPr>
            <a:picLocks noChangeAspect="1"/>
          </p:cNvPicPr>
          <p:nvPr/>
        </p:nvPicPr>
        <p:blipFill>
          <a:blip r:embed="rId2"/>
          <a:stretch>
            <a:fillRect/>
          </a:stretch>
        </p:blipFill>
        <p:spPr>
          <a:xfrm>
            <a:off x="784310" y="-21272"/>
            <a:ext cx="10623380" cy="6900543"/>
          </a:xfrm>
          <a:prstGeom prst="rect">
            <a:avLst/>
          </a:prstGeom>
        </p:spPr>
      </p:pic>
    </p:spTree>
    <p:extLst>
      <p:ext uri="{BB962C8B-B14F-4D97-AF65-F5344CB8AC3E}">
        <p14:creationId xmlns:p14="http://schemas.microsoft.com/office/powerpoint/2010/main" val="1304676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B09AFB8-6E7B-4CB9-A1B9-0D5587D1DC4A}"/>
              </a:ext>
            </a:extLst>
          </p:cNvPr>
          <p:cNvSpPr>
            <a:spLocks noGrp="1"/>
          </p:cNvSpPr>
          <p:nvPr>
            <p:ph type="title"/>
          </p:nvPr>
        </p:nvSpPr>
        <p:spPr/>
        <p:txBody>
          <a:bodyPr>
            <a:noAutofit/>
          </a:bodyPr>
          <a:lstStyle/>
          <a:p>
            <a:r>
              <a:rPr lang="nb-NO" sz="3600" dirty="0"/>
              <a:t>Hvor mange pinner trenger vi for å lage figur nummer 4?</a:t>
            </a:r>
          </a:p>
        </p:txBody>
      </p:sp>
      <p:pic>
        <p:nvPicPr>
          <p:cNvPr id="6" name="Bilde 5">
            <a:extLst>
              <a:ext uri="{FF2B5EF4-FFF2-40B4-BE49-F238E27FC236}">
                <a16:creationId xmlns:a16="http://schemas.microsoft.com/office/drawing/2014/main" id="{88E5F1C2-6180-493F-AECF-556066029066}"/>
              </a:ext>
            </a:extLst>
          </p:cNvPr>
          <p:cNvPicPr>
            <a:picLocks noChangeAspect="1"/>
          </p:cNvPicPr>
          <p:nvPr/>
        </p:nvPicPr>
        <p:blipFill>
          <a:blip r:embed="rId3"/>
          <a:stretch>
            <a:fillRect/>
          </a:stretch>
        </p:blipFill>
        <p:spPr>
          <a:xfrm>
            <a:off x="2591973" y="1929384"/>
            <a:ext cx="5961184" cy="4894852"/>
          </a:xfrm>
          <a:prstGeom prst="rect">
            <a:avLst/>
          </a:prstGeom>
        </p:spPr>
      </p:pic>
    </p:spTree>
    <p:extLst>
      <p:ext uri="{BB962C8B-B14F-4D97-AF65-F5344CB8AC3E}">
        <p14:creationId xmlns:p14="http://schemas.microsoft.com/office/powerpoint/2010/main" val="19670061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74D5E15F-AD64-45FD-86D9-ED69BCC0E735}"/>
              </a:ext>
            </a:extLst>
          </p:cNvPr>
          <p:cNvPicPr>
            <a:picLocks noChangeAspect="1"/>
          </p:cNvPicPr>
          <p:nvPr/>
        </p:nvPicPr>
        <p:blipFill>
          <a:blip r:embed="rId2"/>
          <a:stretch>
            <a:fillRect/>
          </a:stretch>
        </p:blipFill>
        <p:spPr>
          <a:xfrm>
            <a:off x="827209" y="0"/>
            <a:ext cx="10537581" cy="6858000"/>
          </a:xfrm>
          <a:prstGeom prst="rect">
            <a:avLst/>
          </a:prstGeom>
        </p:spPr>
      </p:pic>
    </p:spTree>
    <p:extLst>
      <p:ext uri="{BB962C8B-B14F-4D97-AF65-F5344CB8AC3E}">
        <p14:creationId xmlns:p14="http://schemas.microsoft.com/office/powerpoint/2010/main" val="42398887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202F00B7-5E49-41C6-B25B-80EDDFEAA9B0}"/>
              </a:ext>
            </a:extLst>
          </p:cNvPr>
          <p:cNvPicPr>
            <a:picLocks noChangeAspect="1"/>
          </p:cNvPicPr>
          <p:nvPr/>
        </p:nvPicPr>
        <p:blipFill>
          <a:blip r:embed="rId2"/>
          <a:stretch>
            <a:fillRect/>
          </a:stretch>
        </p:blipFill>
        <p:spPr>
          <a:xfrm>
            <a:off x="829799" y="0"/>
            <a:ext cx="10532402" cy="6858000"/>
          </a:xfrm>
          <a:prstGeom prst="rect">
            <a:avLst/>
          </a:prstGeom>
        </p:spPr>
      </p:pic>
    </p:spTree>
    <p:extLst>
      <p:ext uri="{BB962C8B-B14F-4D97-AF65-F5344CB8AC3E}">
        <p14:creationId xmlns:p14="http://schemas.microsoft.com/office/powerpoint/2010/main" val="3766557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FCD9DB95-9CDC-4F5D-8013-8AD6975D3C5D}"/>
              </a:ext>
            </a:extLst>
          </p:cNvPr>
          <p:cNvPicPr>
            <a:picLocks noChangeAspect="1"/>
          </p:cNvPicPr>
          <p:nvPr/>
        </p:nvPicPr>
        <p:blipFill>
          <a:blip r:embed="rId2"/>
          <a:stretch>
            <a:fillRect/>
          </a:stretch>
        </p:blipFill>
        <p:spPr>
          <a:xfrm>
            <a:off x="743243" y="-21259"/>
            <a:ext cx="10705514" cy="6879259"/>
          </a:xfrm>
          <a:prstGeom prst="rect">
            <a:avLst/>
          </a:prstGeom>
        </p:spPr>
      </p:pic>
    </p:spTree>
    <p:extLst>
      <p:ext uri="{BB962C8B-B14F-4D97-AF65-F5344CB8AC3E}">
        <p14:creationId xmlns:p14="http://schemas.microsoft.com/office/powerpoint/2010/main" val="31105427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9ACB2529-AF79-405C-ABA5-531A8927E236}"/>
              </a:ext>
            </a:extLst>
          </p:cNvPr>
          <p:cNvPicPr>
            <a:picLocks noChangeAspect="1"/>
          </p:cNvPicPr>
          <p:nvPr/>
        </p:nvPicPr>
        <p:blipFill>
          <a:blip r:embed="rId2"/>
          <a:stretch>
            <a:fillRect/>
          </a:stretch>
        </p:blipFill>
        <p:spPr>
          <a:xfrm>
            <a:off x="849696" y="0"/>
            <a:ext cx="10492607" cy="6858000"/>
          </a:xfrm>
          <a:prstGeom prst="rect">
            <a:avLst/>
          </a:prstGeom>
        </p:spPr>
      </p:pic>
    </p:spTree>
    <p:extLst>
      <p:ext uri="{BB962C8B-B14F-4D97-AF65-F5344CB8AC3E}">
        <p14:creationId xmlns:p14="http://schemas.microsoft.com/office/powerpoint/2010/main" val="40313551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ACEDB555-E821-4175-A372-A4F07D33DC04}"/>
              </a:ext>
            </a:extLst>
          </p:cNvPr>
          <p:cNvPicPr>
            <a:picLocks noChangeAspect="1"/>
          </p:cNvPicPr>
          <p:nvPr/>
        </p:nvPicPr>
        <p:blipFill>
          <a:blip r:embed="rId2"/>
          <a:stretch>
            <a:fillRect/>
          </a:stretch>
        </p:blipFill>
        <p:spPr>
          <a:xfrm>
            <a:off x="813486" y="0"/>
            <a:ext cx="10565027" cy="6858000"/>
          </a:xfrm>
          <a:prstGeom prst="rect">
            <a:avLst/>
          </a:prstGeom>
        </p:spPr>
      </p:pic>
    </p:spTree>
    <p:extLst>
      <p:ext uri="{BB962C8B-B14F-4D97-AF65-F5344CB8AC3E}">
        <p14:creationId xmlns:p14="http://schemas.microsoft.com/office/powerpoint/2010/main" val="8139450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1BD31EB3-E299-41FE-9759-5853A3CD4C2A}"/>
              </a:ext>
            </a:extLst>
          </p:cNvPr>
          <p:cNvPicPr>
            <a:picLocks noChangeAspect="1"/>
          </p:cNvPicPr>
          <p:nvPr/>
        </p:nvPicPr>
        <p:blipFill>
          <a:blip r:embed="rId2"/>
          <a:stretch>
            <a:fillRect/>
          </a:stretch>
        </p:blipFill>
        <p:spPr>
          <a:xfrm>
            <a:off x="799514" y="15120"/>
            <a:ext cx="10592972" cy="6827760"/>
          </a:xfrm>
          <a:prstGeom prst="rect">
            <a:avLst/>
          </a:prstGeom>
        </p:spPr>
      </p:pic>
    </p:spTree>
    <p:extLst>
      <p:ext uri="{BB962C8B-B14F-4D97-AF65-F5344CB8AC3E}">
        <p14:creationId xmlns:p14="http://schemas.microsoft.com/office/powerpoint/2010/main" val="27242789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87565935-D208-4AE6-98D8-5AB93A98C49F}"/>
              </a:ext>
            </a:extLst>
          </p:cNvPr>
          <p:cNvPicPr>
            <a:picLocks noChangeAspect="1"/>
          </p:cNvPicPr>
          <p:nvPr/>
        </p:nvPicPr>
        <p:blipFill>
          <a:blip r:embed="rId2"/>
          <a:stretch>
            <a:fillRect/>
          </a:stretch>
        </p:blipFill>
        <p:spPr>
          <a:xfrm>
            <a:off x="737347" y="0"/>
            <a:ext cx="10717306" cy="6858000"/>
          </a:xfrm>
          <a:prstGeom prst="rect">
            <a:avLst/>
          </a:prstGeom>
        </p:spPr>
      </p:pic>
    </p:spTree>
    <p:extLst>
      <p:ext uri="{BB962C8B-B14F-4D97-AF65-F5344CB8AC3E}">
        <p14:creationId xmlns:p14="http://schemas.microsoft.com/office/powerpoint/2010/main" val="25698069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6F3652B1-D6E0-4B25-B10F-B04DCC9192DC}"/>
              </a:ext>
            </a:extLst>
          </p:cNvPr>
          <p:cNvPicPr>
            <a:picLocks noChangeAspect="1"/>
          </p:cNvPicPr>
          <p:nvPr/>
        </p:nvPicPr>
        <p:blipFill>
          <a:blip r:embed="rId2"/>
          <a:stretch>
            <a:fillRect/>
          </a:stretch>
        </p:blipFill>
        <p:spPr>
          <a:xfrm>
            <a:off x="816677" y="0"/>
            <a:ext cx="10558645" cy="6906284"/>
          </a:xfrm>
          <a:prstGeom prst="rect">
            <a:avLst/>
          </a:prstGeom>
        </p:spPr>
      </p:pic>
    </p:spTree>
    <p:extLst>
      <p:ext uri="{BB962C8B-B14F-4D97-AF65-F5344CB8AC3E}">
        <p14:creationId xmlns:p14="http://schemas.microsoft.com/office/powerpoint/2010/main" val="13938663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98A39433-4F56-4180-B8D5-895570622A53}"/>
              </a:ext>
            </a:extLst>
          </p:cNvPr>
          <p:cNvPicPr>
            <a:picLocks noChangeAspect="1"/>
          </p:cNvPicPr>
          <p:nvPr/>
        </p:nvPicPr>
        <p:blipFill>
          <a:blip r:embed="rId2"/>
          <a:stretch>
            <a:fillRect/>
          </a:stretch>
        </p:blipFill>
        <p:spPr>
          <a:xfrm>
            <a:off x="0" y="0"/>
            <a:ext cx="7038840" cy="6858000"/>
          </a:xfrm>
          <a:prstGeom prst="rect">
            <a:avLst/>
          </a:prstGeom>
        </p:spPr>
      </p:pic>
      <p:sp>
        <p:nvSpPr>
          <p:cNvPr id="4" name="Sekvensielt lager 3">
            <a:extLst>
              <a:ext uri="{FF2B5EF4-FFF2-40B4-BE49-F238E27FC236}">
                <a16:creationId xmlns:a16="http://schemas.microsoft.com/office/drawing/2014/main" id="{3F1B503F-C28D-4BAE-8A31-5E9D0E9B2B2D}"/>
              </a:ext>
            </a:extLst>
          </p:cNvPr>
          <p:cNvSpPr/>
          <p:nvPr/>
        </p:nvSpPr>
        <p:spPr>
          <a:xfrm flipH="1">
            <a:off x="7460870" y="942535"/>
            <a:ext cx="4482601" cy="5458265"/>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4000" dirty="0"/>
              <a:t>På de neste bestemmer du selv vekten. Husk at det må stemme.</a:t>
            </a:r>
          </a:p>
          <a:p>
            <a:pPr algn="ctr"/>
            <a:r>
              <a:rPr lang="nb-NO" sz="4000" dirty="0"/>
              <a:t>Jeg håper du har en fin påske. Vi gleder oss til å se deg igjen.</a:t>
            </a:r>
          </a:p>
          <a:p>
            <a:pPr algn="ctr"/>
            <a:endParaRPr lang="nb-NO" sz="4000" dirty="0"/>
          </a:p>
        </p:txBody>
      </p:sp>
      <p:pic>
        <p:nvPicPr>
          <p:cNvPr id="10" name="Bilde 9">
            <a:extLst>
              <a:ext uri="{FF2B5EF4-FFF2-40B4-BE49-F238E27FC236}">
                <a16:creationId xmlns:a16="http://schemas.microsoft.com/office/drawing/2014/main" id="{2B88E9DF-6086-40E7-BD05-A8C3961A56D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028307" y="5268949"/>
            <a:ext cx="1102859" cy="948972"/>
          </a:xfrm>
          <a:prstGeom prst="rect">
            <a:avLst/>
          </a:prstGeom>
        </p:spPr>
      </p:pic>
    </p:spTree>
    <p:extLst>
      <p:ext uri="{BB962C8B-B14F-4D97-AF65-F5344CB8AC3E}">
        <p14:creationId xmlns:p14="http://schemas.microsoft.com/office/powerpoint/2010/main" val="1219668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6B0A6668-679D-4D59-B47C-E2C8670506B7}"/>
              </a:ext>
            </a:extLst>
          </p:cNvPr>
          <p:cNvPicPr>
            <a:picLocks noChangeAspect="1"/>
          </p:cNvPicPr>
          <p:nvPr/>
        </p:nvPicPr>
        <p:blipFill>
          <a:blip r:embed="rId2"/>
          <a:stretch>
            <a:fillRect/>
          </a:stretch>
        </p:blipFill>
        <p:spPr>
          <a:xfrm>
            <a:off x="779767" y="0"/>
            <a:ext cx="10632465" cy="6927820"/>
          </a:xfrm>
          <a:prstGeom prst="rect">
            <a:avLst/>
          </a:prstGeom>
        </p:spPr>
      </p:pic>
    </p:spTree>
    <p:extLst>
      <p:ext uri="{BB962C8B-B14F-4D97-AF65-F5344CB8AC3E}">
        <p14:creationId xmlns:p14="http://schemas.microsoft.com/office/powerpoint/2010/main" val="1507321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007764A-6325-4FF7-B309-CACDC221C3E3}"/>
              </a:ext>
            </a:extLst>
          </p:cNvPr>
          <p:cNvSpPr>
            <a:spLocks noGrp="1"/>
          </p:cNvSpPr>
          <p:nvPr>
            <p:ph type="title"/>
          </p:nvPr>
        </p:nvSpPr>
        <p:spPr/>
        <p:txBody>
          <a:bodyPr/>
          <a:lstStyle/>
          <a:p>
            <a:r>
              <a:rPr lang="nb-NO" b="1" dirty="0"/>
              <a:t>Hvor mange ulike kombinasjoner?</a:t>
            </a:r>
            <a:endParaRPr lang="nb-NO" dirty="0"/>
          </a:p>
        </p:txBody>
      </p:sp>
      <p:sp>
        <p:nvSpPr>
          <p:cNvPr id="3" name="Plassholder for innhold 2">
            <a:extLst>
              <a:ext uri="{FF2B5EF4-FFF2-40B4-BE49-F238E27FC236}">
                <a16:creationId xmlns:a16="http://schemas.microsoft.com/office/drawing/2014/main" id="{AB321B19-514A-4666-96F9-2765583CBE21}"/>
              </a:ext>
            </a:extLst>
          </p:cNvPr>
          <p:cNvSpPr>
            <a:spLocks noGrp="1"/>
          </p:cNvSpPr>
          <p:nvPr>
            <p:ph idx="1"/>
          </p:nvPr>
        </p:nvSpPr>
        <p:spPr>
          <a:xfrm>
            <a:off x="838200" y="1929384"/>
            <a:ext cx="5257800" cy="4251960"/>
          </a:xfrm>
        </p:spPr>
        <p:txBody>
          <a:bodyPr>
            <a:normAutofit fontScale="85000" lnSpcReduction="10000"/>
          </a:bodyPr>
          <a:lstStyle/>
          <a:p>
            <a:r>
              <a:rPr lang="nb-NO" dirty="0"/>
              <a:t>"Stein - saks - papir" er et spill mellom to personer. Reglene er slik: Saks vinner over papir. Papir vinner over stein. Stein vinner over saks. Geir og Charlotte skal spille. En mulig kombinasjon kan for eksempel bli at Geir velger stein og Charlotte velger papir.</a:t>
            </a:r>
          </a:p>
          <a:p>
            <a:r>
              <a:rPr lang="nb-NO" b="1" dirty="0"/>
              <a:t>Hvor mange ulike kombinasjoner finnes det når Geir og Charlotte spiller "stein - saks - papir" én gang?</a:t>
            </a:r>
          </a:p>
          <a:p>
            <a:endParaRPr lang="nb-NO" dirty="0"/>
          </a:p>
        </p:txBody>
      </p:sp>
      <p:pic>
        <p:nvPicPr>
          <p:cNvPr id="4" name="Bilde 3">
            <a:extLst>
              <a:ext uri="{FF2B5EF4-FFF2-40B4-BE49-F238E27FC236}">
                <a16:creationId xmlns:a16="http://schemas.microsoft.com/office/drawing/2014/main" id="{08573B40-EBEA-4D52-BF09-DA982E4F77DA}"/>
              </a:ext>
            </a:extLst>
          </p:cNvPr>
          <p:cNvPicPr>
            <a:picLocks noChangeAspect="1"/>
          </p:cNvPicPr>
          <p:nvPr/>
        </p:nvPicPr>
        <p:blipFill>
          <a:blip r:embed="rId3"/>
          <a:stretch>
            <a:fillRect/>
          </a:stretch>
        </p:blipFill>
        <p:spPr>
          <a:xfrm>
            <a:off x="6985341" y="2167915"/>
            <a:ext cx="4071865" cy="3940899"/>
          </a:xfrm>
          <a:prstGeom prst="rect">
            <a:avLst/>
          </a:prstGeom>
        </p:spPr>
      </p:pic>
    </p:spTree>
    <p:extLst>
      <p:ext uri="{BB962C8B-B14F-4D97-AF65-F5344CB8AC3E}">
        <p14:creationId xmlns:p14="http://schemas.microsoft.com/office/powerpoint/2010/main" val="38077526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D7A269FB-B46A-490D-BB82-27EE53BE30D9}"/>
              </a:ext>
            </a:extLst>
          </p:cNvPr>
          <p:cNvPicPr>
            <a:picLocks noChangeAspect="1"/>
          </p:cNvPicPr>
          <p:nvPr/>
        </p:nvPicPr>
        <p:blipFill>
          <a:blip r:embed="rId2"/>
          <a:stretch>
            <a:fillRect/>
          </a:stretch>
        </p:blipFill>
        <p:spPr>
          <a:xfrm>
            <a:off x="739021" y="0"/>
            <a:ext cx="10713957" cy="6858000"/>
          </a:xfrm>
          <a:prstGeom prst="rect">
            <a:avLst/>
          </a:prstGeom>
        </p:spPr>
      </p:pic>
    </p:spTree>
    <p:extLst>
      <p:ext uri="{BB962C8B-B14F-4D97-AF65-F5344CB8AC3E}">
        <p14:creationId xmlns:p14="http://schemas.microsoft.com/office/powerpoint/2010/main" val="16646113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D8F28018-D842-4A9C-B75A-E9B82C613F81}"/>
              </a:ext>
            </a:extLst>
          </p:cNvPr>
          <p:cNvPicPr>
            <a:picLocks noChangeAspect="1"/>
          </p:cNvPicPr>
          <p:nvPr/>
        </p:nvPicPr>
        <p:blipFill>
          <a:blip r:embed="rId2"/>
          <a:stretch>
            <a:fillRect/>
          </a:stretch>
        </p:blipFill>
        <p:spPr>
          <a:xfrm>
            <a:off x="820615" y="0"/>
            <a:ext cx="10550769" cy="6897565"/>
          </a:xfrm>
          <a:prstGeom prst="rect">
            <a:avLst/>
          </a:prstGeom>
        </p:spPr>
      </p:pic>
    </p:spTree>
    <p:extLst>
      <p:ext uri="{BB962C8B-B14F-4D97-AF65-F5344CB8AC3E}">
        <p14:creationId xmlns:p14="http://schemas.microsoft.com/office/powerpoint/2010/main" val="8837869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FE930C67-3565-42EA-822D-1DAAADEAD271}"/>
              </a:ext>
            </a:extLst>
          </p:cNvPr>
          <p:cNvPicPr>
            <a:picLocks noChangeAspect="1"/>
          </p:cNvPicPr>
          <p:nvPr/>
        </p:nvPicPr>
        <p:blipFill>
          <a:blip r:embed="rId2"/>
          <a:stretch>
            <a:fillRect/>
          </a:stretch>
        </p:blipFill>
        <p:spPr>
          <a:xfrm>
            <a:off x="855784" y="0"/>
            <a:ext cx="10480431" cy="6842487"/>
          </a:xfrm>
          <a:prstGeom prst="rect">
            <a:avLst/>
          </a:prstGeom>
        </p:spPr>
      </p:pic>
    </p:spTree>
    <p:extLst>
      <p:ext uri="{BB962C8B-B14F-4D97-AF65-F5344CB8AC3E}">
        <p14:creationId xmlns:p14="http://schemas.microsoft.com/office/powerpoint/2010/main" val="13463125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F5226C56-5885-4541-882E-8398E1B46D52}"/>
              </a:ext>
            </a:extLst>
          </p:cNvPr>
          <p:cNvPicPr>
            <a:picLocks noChangeAspect="1"/>
          </p:cNvPicPr>
          <p:nvPr/>
        </p:nvPicPr>
        <p:blipFill>
          <a:blip r:embed="rId2"/>
          <a:stretch>
            <a:fillRect/>
          </a:stretch>
        </p:blipFill>
        <p:spPr>
          <a:xfrm>
            <a:off x="751582" y="0"/>
            <a:ext cx="10688836" cy="6858000"/>
          </a:xfrm>
          <a:prstGeom prst="rect">
            <a:avLst/>
          </a:prstGeom>
        </p:spPr>
      </p:pic>
    </p:spTree>
    <p:extLst>
      <p:ext uri="{BB962C8B-B14F-4D97-AF65-F5344CB8AC3E}">
        <p14:creationId xmlns:p14="http://schemas.microsoft.com/office/powerpoint/2010/main" val="42898211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47BAC072-57F5-4F83-998D-11AEB72FE761}"/>
              </a:ext>
            </a:extLst>
          </p:cNvPr>
          <p:cNvPicPr>
            <a:picLocks noChangeAspect="1"/>
          </p:cNvPicPr>
          <p:nvPr/>
        </p:nvPicPr>
        <p:blipFill>
          <a:blip r:embed="rId2"/>
          <a:stretch>
            <a:fillRect/>
          </a:stretch>
        </p:blipFill>
        <p:spPr>
          <a:xfrm>
            <a:off x="793627" y="0"/>
            <a:ext cx="10604745" cy="6858000"/>
          </a:xfrm>
          <a:prstGeom prst="rect">
            <a:avLst/>
          </a:prstGeom>
        </p:spPr>
      </p:pic>
    </p:spTree>
    <p:extLst>
      <p:ext uri="{BB962C8B-B14F-4D97-AF65-F5344CB8AC3E}">
        <p14:creationId xmlns:p14="http://schemas.microsoft.com/office/powerpoint/2010/main" val="1991703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C6F8B0C-907C-4574-9C36-CFE114B6C72A}"/>
              </a:ext>
            </a:extLst>
          </p:cNvPr>
          <p:cNvSpPr>
            <a:spLocks noGrp="1"/>
          </p:cNvSpPr>
          <p:nvPr>
            <p:ph type="title"/>
          </p:nvPr>
        </p:nvSpPr>
        <p:spPr/>
        <p:txBody>
          <a:bodyPr/>
          <a:lstStyle/>
          <a:p>
            <a:r>
              <a:rPr lang="nb-NO" dirty="0"/>
              <a:t>Skilpadden på trestokken</a:t>
            </a:r>
          </a:p>
        </p:txBody>
      </p:sp>
      <p:sp>
        <p:nvSpPr>
          <p:cNvPr id="3" name="Plassholder for innhold 2">
            <a:extLst>
              <a:ext uri="{FF2B5EF4-FFF2-40B4-BE49-F238E27FC236}">
                <a16:creationId xmlns:a16="http://schemas.microsoft.com/office/drawing/2014/main" id="{1FDB19EA-2B9A-4C73-B7EC-3402B0908BB4}"/>
              </a:ext>
            </a:extLst>
          </p:cNvPr>
          <p:cNvSpPr>
            <a:spLocks noGrp="1"/>
          </p:cNvSpPr>
          <p:nvPr>
            <p:ph idx="1"/>
          </p:nvPr>
        </p:nvSpPr>
        <p:spPr>
          <a:xfrm>
            <a:off x="838200" y="1929384"/>
            <a:ext cx="4382729" cy="4251960"/>
          </a:xfrm>
        </p:spPr>
        <p:txBody>
          <a:bodyPr>
            <a:normAutofit fontScale="92500" lnSpcReduction="10000"/>
          </a:bodyPr>
          <a:lstStyle/>
          <a:p>
            <a:r>
              <a:rPr lang="nb-NO" dirty="0"/>
              <a:t>En skilpadde går langs en skrå trestokk som er 10 meter lang. På dagen går skilpadden 5 meter fremover, men om natten glir den 4 meter bakover. Skilpadden starter å gå på mandag.</a:t>
            </a:r>
          </a:p>
          <a:p>
            <a:r>
              <a:rPr lang="nb-NO" dirty="0"/>
              <a:t>Hvilken ukedag kommer skilpadden frem til enden på trestokken?</a:t>
            </a:r>
          </a:p>
        </p:txBody>
      </p:sp>
      <p:pic>
        <p:nvPicPr>
          <p:cNvPr id="6" name="Bilde 5">
            <a:extLst>
              <a:ext uri="{FF2B5EF4-FFF2-40B4-BE49-F238E27FC236}">
                <a16:creationId xmlns:a16="http://schemas.microsoft.com/office/drawing/2014/main" id="{4617CD79-EC87-4508-AB29-860ECFAD9906}"/>
              </a:ext>
            </a:extLst>
          </p:cNvPr>
          <p:cNvPicPr>
            <a:picLocks noChangeAspect="1"/>
          </p:cNvPicPr>
          <p:nvPr/>
        </p:nvPicPr>
        <p:blipFill>
          <a:blip r:embed="rId3"/>
          <a:stretch>
            <a:fillRect/>
          </a:stretch>
        </p:blipFill>
        <p:spPr>
          <a:xfrm>
            <a:off x="6346722" y="2252296"/>
            <a:ext cx="5158552" cy="3606135"/>
          </a:xfrm>
          <a:prstGeom prst="rect">
            <a:avLst/>
          </a:prstGeom>
        </p:spPr>
      </p:pic>
    </p:spTree>
    <p:extLst>
      <p:ext uri="{BB962C8B-B14F-4D97-AF65-F5344CB8AC3E}">
        <p14:creationId xmlns:p14="http://schemas.microsoft.com/office/powerpoint/2010/main" val="548107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DD2FCB9-593C-4C7E-9352-FB0EF5C97BE2}"/>
              </a:ext>
            </a:extLst>
          </p:cNvPr>
          <p:cNvSpPr>
            <a:spLocks noGrp="1"/>
          </p:cNvSpPr>
          <p:nvPr>
            <p:ph type="title"/>
          </p:nvPr>
        </p:nvSpPr>
        <p:spPr/>
        <p:txBody>
          <a:bodyPr>
            <a:noAutofit/>
          </a:bodyPr>
          <a:lstStyle/>
          <a:p>
            <a:r>
              <a:rPr lang="nb-NO" sz="4000" b="1" dirty="0"/>
              <a:t>Hva mange dekorasjoner kan Blomster-Finn lage?</a:t>
            </a:r>
            <a:endParaRPr lang="nb-NO" sz="4000" dirty="0"/>
          </a:p>
        </p:txBody>
      </p:sp>
      <p:sp>
        <p:nvSpPr>
          <p:cNvPr id="3" name="Plassholder for innhold 2">
            <a:extLst>
              <a:ext uri="{FF2B5EF4-FFF2-40B4-BE49-F238E27FC236}">
                <a16:creationId xmlns:a16="http://schemas.microsoft.com/office/drawing/2014/main" id="{CDC4B34A-E682-4C97-A03C-5C28377B56EC}"/>
              </a:ext>
            </a:extLst>
          </p:cNvPr>
          <p:cNvSpPr>
            <a:spLocks noGrp="1"/>
          </p:cNvSpPr>
          <p:nvPr>
            <p:ph idx="1"/>
          </p:nvPr>
        </p:nvSpPr>
        <p:spPr>
          <a:xfrm>
            <a:off x="838200" y="1929384"/>
            <a:ext cx="4999892" cy="4251960"/>
          </a:xfrm>
        </p:spPr>
        <p:txBody>
          <a:bodyPr/>
          <a:lstStyle/>
          <a:p>
            <a:r>
              <a:rPr lang="nb-NO" dirty="0"/>
              <a:t>Blomster-Finn har 10 roser. Han skal lage ulike blomsterdekorasjoner. Hver dekorasjon skal minst ha én rose og ingen av dekorasjonene skal ha like mange roser.</a:t>
            </a:r>
          </a:p>
          <a:p>
            <a:r>
              <a:rPr lang="nb-NO" b="1" dirty="0"/>
              <a:t>Hva mange dekorasjoner kan Blomster-Finn maksimalt lage?</a:t>
            </a:r>
            <a:endParaRPr lang="nb-NO" dirty="0"/>
          </a:p>
        </p:txBody>
      </p:sp>
      <p:pic>
        <p:nvPicPr>
          <p:cNvPr id="6" name="Bilde 5">
            <a:extLst>
              <a:ext uri="{FF2B5EF4-FFF2-40B4-BE49-F238E27FC236}">
                <a16:creationId xmlns:a16="http://schemas.microsoft.com/office/drawing/2014/main" id="{4F199F65-7292-47B6-A763-6281F1CBC09F}"/>
              </a:ext>
            </a:extLst>
          </p:cNvPr>
          <p:cNvPicPr>
            <a:picLocks noChangeAspect="1"/>
          </p:cNvPicPr>
          <p:nvPr/>
        </p:nvPicPr>
        <p:blipFill>
          <a:blip r:embed="rId3"/>
          <a:stretch>
            <a:fillRect/>
          </a:stretch>
        </p:blipFill>
        <p:spPr>
          <a:xfrm>
            <a:off x="6870821" y="2434150"/>
            <a:ext cx="3708083" cy="2891048"/>
          </a:xfrm>
          <a:prstGeom prst="rect">
            <a:avLst/>
          </a:prstGeom>
        </p:spPr>
      </p:pic>
    </p:spTree>
    <p:extLst>
      <p:ext uri="{BB962C8B-B14F-4D97-AF65-F5344CB8AC3E}">
        <p14:creationId xmlns:p14="http://schemas.microsoft.com/office/powerpoint/2010/main" val="1336743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9AAA17C-4333-4ABE-BBF1-9B0EE2F4E056}"/>
              </a:ext>
            </a:extLst>
          </p:cNvPr>
          <p:cNvSpPr>
            <a:spLocks noGrp="1"/>
          </p:cNvSpPr>
          <p:nvPr>
            <p:ph type="title"/>
          </p:nvPr>
        </p:nvSpPr>
        <p:spPr/>
        <p:txBody>
          <a:bodyPr/>
          <a:lstStyle/>
          <a:p>
            <a:r>
              <a:rPr lang="nb-NO" b="1" dirty="0"/>
              <a:t>Hvor mange hopp trenger du?</a:t>
            </a:r>
            <a:endParaRPr lang="nb-NO" dirty="0"/>
          </a:p>
        </p:txBody>
      </p:sp>
      <p:sp>
        <p:nvSpPr>
          <p:cNvPr id="3" name="Plassholder for innhold 2">
            <a:extLst>
              <a:ext uri="{FF2B5EF4-FFF2-40B4-BE49-F238E27FC236}">
                <a16:creationId xmlns:a16="http://schemas.microsoft.com/office/drawing/2014/main" id="{EC0679C6-32D7-4593-B917-63A22E818CE7}"/>
              </a:ext>
            </a:extLst>
          </p:cNvPr>
          <p:cNvSpPr>
            <a:spLocks noGrp="1"/>
          </p:cNvSpPr>
          <p:nvPr>
            <p:ph idx="1"/>
          </p:nvPr>
        </p:nvSpPr>
        <p:spPr>
          <a:xfrm>
            <a:off x="838200" y="1929384"/>
            <a:ext cx="5900225" cy="4251960"/>
          </a:xfrm>
        </p:spPr>
        <p:txBody>
          <a:bodyPr/>
          <a:lstStyle/>
          <a:p>
            <a:r>
              <a:rPr lang="nb-NO" dirty="0"/>
              <a:t>Tenk deg at du hopper fra den ene mørke flisen til den neste mørke flisen i det ytterste laget på figuren.</a:t>
            </a:r>
          </a:p>
          <a:p>
            <a:r>
              <a:rPr lang="nb-NO" dirty="0"/>
              <a:t>Du starter på den mørke flisen øverst i venstre hjørne på figuren.</a:t>
            </a:r>
          </a:p>
          <a:p>
            <a:r>
              <a:rPr lang="nb-NO" dirty="0"/>
              <a:t>Hvor mange hopp trenger du for å komme tilbake til utgangspunktet dersom figuren består av 3⋅3 fliser?</a:t>
            </a:r>
          </a:p>
        </p:txBody>
      </p:sp>
      <p:pic>
        <p:nvPicPr>
          <p:cNvPr id="5" name="Bilde 4">
            <a:extLst>
              <a:ext uri="{FF2B5EF4-FFF2-40B4-BE49-F238E27FC236}">
                <a16:creationId xmlns:a16="http://schemas.microsoft.com/office/drawing/2014/main" id="{48D8BE1E-EFEE-4491-8305-61760E102095}"/>
              </a:ext>
            </a:extLst>
          </p:cNvPr>
          <p:cNvPicPr>
            <a:picLocks noChangeAspect="1"/>
          </p:cNvPicPr>
          <p:nvPr/>
        </p:nvPicPr>
        <p:blipFill>
          <a:blip r:embed="rId3"/>
          <a:stretch>
            <a:fillRect/>
          </a:stretch>
        </p:blipFill>
        <p:spPr>
          <a:xfrm>
            <a:off x="7503648" y="2581934"/>
            <a:ext cx="3497287" cy="3283564"/>
          </a:xfrm>
          <a:prstGeom prst="rect">
            <a:avLst/>
          </a:prstGeom>
        </p:spPr>
      </p:pic>
    </p:spTree>
    <p:extLst>
      <p:ext uri="{BB962C8B-B14F-4D97-AF65-F5344CB8AC3E}">
        <p14:creationId xmlns:p14="http://schemas.microsoft.com/office/powerpoint/2010/main" val="181610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9AAA17C-4333-4ABE-BBF1-9B0EE2F4E056}"/>
              </a:ext>
            </a:extLst>
          </p:cNvPr>
          <p:cNvSpPr>
            <a:spLocks noGrp="1"/>
          </p:cNvSpPr>
          <p:nvPr>
            <p:ph type="title"/>
          </p:nvPr>
        </p:nvSpPr>
        <p:spPr/>
        <p:txBody>
          <a:bodyPr/>
          <a:lstStyle/>
          <a:p>
            <a:r>
              <a:rPr lang="nb-NO" b="1" dirty="0"/>
              <a:t>Hvor mange hopp trenger du?</a:t>
            </a:r>
            <a:endParaRPr lang="nb-NO" dirty="0"/>
          </a:p>
        </p:txBody>
      </p:sp>
      <p:sp>
        <p:nvSpPr>
          <p:cNvPr id="3" name="Plassholder for innhold 2">
            <a:extLst>
              <a:ext uri="{FF2B5EF4-FFF2-40B4-BE49-F238E27FC236}">
                <a16:creationId xmlns:a16="http://schemas.microsoft.com/office/drawing/2014/main" id="{EC0679C6-32D7-4593-B917-63A22E818CE7}"/>
              </a:ext>
            </a:extLst>
          </p:cNvPr>
          <p:cNvSpPr>
            <a:spLocks noGrp="1"/>
          </p:cNvSpPr>
          <p:nvPr>
            <p:ph idx="1"/>
          </p:nvPr>
        </p:nvSpPr>
        <p:spPr>
          <a:xfrm>
            <a:off x="838200" y="1929384"/>
            <a:ext cx="5900225" cy="4251960"/>
          </a:xfrm>
        </p:spPr>
        <p:txBody>
          <a:bodyPr/>
          <a:lstStyle/>
          <a:p>
            <a:r>
              <a:rPr lang="nb-NO" dirty="0"/>
              <a:t>Tenk deg at du hopper fra den ene mørke flisen til den neste mørke flisen i det ytterste laget på figuren.</a:t>
            </a:r>
          </a:p>
          <a:p>
            <a:r>
              <a:rPr lang="nb-NO" dirty="0"/>
              <a:t>Du starter på den mørke flisen øverst i venstre hjørne på figuren.</a:t>
            </a:r>
          </a:p>
          <a:p>
            <a:r>
              <a:rPr lang="nb-NO" dirty="0"/>
              <a:t>Hvor mange hopp trenger du for å komme tilbake til utgangspunktet dersom figuren består av 5⋅5 fliser?</a:t>
            </a:r>
          </a:p>
        </p:txBody>
      </p:sp>
      <p:pic>
        <p:nvPicPr>
          <p:cNvPr id="4" name="Bilde 3">
            <a:extLst>
              <a:ext uri="{FF2B5EF4-FFF2-40B4-BE49-F238E27FC236}">
                <a16:creationId xmlns:a16="http://schemas.microsoft.com/office/drawing/2014/main" id="{94C35C0B-5EC7-4730-9401-F5C57760623D}"/>
              </a:ext>
            </a:extLst>
          </p:cNvPr>
          <p:cNvPicPr>
            <a:picLocks noChangeAspect="1"/>
          </p:cNvPicPr>
          <p:nvPr/>
        </p:nvPicPr>
        <p:blipFill>
          <a:blip r:embed="rId3"/>
          <a:stretch>
            <a:fillRect/>
          </a:stretch>
        </p:blipFill>
        <p:spPr>
          <a:xfrm>
            <a:off x="7023514" y="1929384"/>
            <a:ext cx="4330286" cy="4362481"/>
          </a:xfrm>
          <a:prstGeom prst="rect">
            <a:avLst/>
          </a:prstGeom>
        </p:spPr>
      </p:pic>
    </p:spTree>
    <p:extLst>
      <p:ext uri="{BB962C8B-B14F-4D97-AF65-F5344CB8AC3E}">
        <p14:creationId xmlns:p14="http://schemas.microsoft.com/office/powerpoint/2010/main" val="1811286701"/>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Sketchy_SerifHand">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6FECBC8322C30A4F8F83627034B956CD" ma:contentTypeVersion="2" ma:contentTypeDescription="Opprett et nytt dokument." ma:contentTypeScope="" ma:versionID="7165665a3679ef663af1826c9842c462">
  <xsd:schema xmlns:xsd="http://www.w3.org/2001/XMLSchema" xmlns:xs="http://www.w3.org/2001/XMLSchema" xmlns:p="http://schemas.microsoft.com/office/2006/metadata/properties" xmlns:ns2="4b704ff0-8c0c-453f-bfdd-16acc1260107" targetNamespace="http://schemas.microsoft.com/office/2006/metadata/properties" ma:root="true" ma:fieldsID="faa8c07e7c0d24f843a729483facb542" ns2:_="">
    <xsd:import namespace="4b704ff0-8c0c-453f-bfdd-16acc126010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704ff0-8c0c-453f-bfdd-16acc12601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34A145-FE7D-4C0A-B89D-5001E44400DB}">
  <ds:schemaRefs>
    <ds:schemaRef ds:uri="http://schemas.microsoft.com/sharepoint/v3/contenttype/forms"/>
  </ds:schemaRefs>
</ds:datastoreItem>
</file>

<file path=customXml/itemProps2.xml><?xml version="1.0" encoding="utf-8"?>
<ds:datastoreItem xmlns:ds="http://schemas.openxmlformats.org/officeDocument/2006/customXml" ds:itemID="{2CD18E48-F5A2-4EB9-96B3-17543C6740F4}">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E472BFF-04EE-45DA-BE3F-309273D87C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704ff0-8c0c-453f-bfdd-16acc12601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50</TotalTime>
  <Words>977</Words>
  <Application>Microsoft Macintosh PowerPoint</Application>
  <PresentationFormat>Widescreen</PresentationFormat>
  <Paragraphs>88</Paragraphs>
  <Slides>54</Slides>
  <Notes>14</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54</vt:i4>
      </vt:variant>
    </vt:vector>
  </HeadingPairs>
  <TitlesOfParts>
    <vt:vector size="60" baseType="lpstr">
      <vt:lpstr>Arial</vt:lpstr>
      <vt:lpstr>Bahnschrift Light SemiCondensed</vt:lpstr>
      <vt:lpstr>Calibri</vt:lpstr>
      <vt:lpstr>Modern Love</vt:lpstr>
      <vt:lpstr>The Hand</vt:lpstr>
      <vt:lpstr>SketchyVTI</vt:lpstr>
      <vt:lpstr>Påskenøtter</vt:lpstr>
      <vt:lpstr>Hvor mange drops får Håvard?</vt:lpstr>
      <vt:lpstr>Hva koster hvert kg med jordbær (uten spannet)?</vt:lpstr>
      <vt:lpstr>Hvor mange pinner trenger vi for å lage figur nummer 4?</vt:lpstr>
      <vt:lpstr>Hvor mange ulike kombinasjoner?</vt:lpstr>
      <vt:lpstr>Skilpadden på trestokken</vt:lpstr>
      <vt:lpstr>Hva mange dekorasjoner kan Blomster-Finn lage?</vt:lpstr>
      <vt:lpstr>Hvor mange hopp trenger du?</vt:lpstr>
      <vt:lpstr>Hvor mange hopp trenger du?</vt:lpstr>
      <vt:lpstr>Hvor mange hopp trenger du?</vt:lpstr>
      <vt:lpstr>Hvor mange fliser består de tre neste figurene av?</vt:lpstr>
      <vt:lpstr>Hvilket tall står       for?</vt:lpstr>
      <vt:lpstr>Hvilket tall står       for?</vt:lpstr>
      <vt:lpstr>Hva er klokka?</vt:lpstr>
      <vt:lpstr>90 graders klokke</vt:lpstr>
      <vt:lpstr>90 graders klokke</vt:lpstr>
      <vt:lpstr>Hvor mange kvadrater finner du?</vt:lpstr>
      <vt:lpstr>Hvilket siffer står på timilliarderplassen?</vt:lpstr>
      <vt:lpstr>Hvor mange timer og minutter</vt:lpstr>
      <vt:lpstr>Hvor mange kvadrater finner du?</vt:lpstr>
      <vt:lpstr>Hvor lang er CD-platen?</vt:lpstr>
      <vt:lpstr>PowerPoint-presentasjon</vt:lpstr>
      <vt:lpstr>Tallrekke</vt:lpstr>
      <vt:lpstr>Når har Eva bursdag?</vt:lpstr>
      <vt:lpstr>PowerPoint-presentasjon</vt:lpstr>
      <vt:lpstr>Hvor lenge jobbet mannen?</vt:lpstr>
      <vt:lpstr>PowerPoint-presentasjon</vt:lpstr>
      <vt:lpstr>PowerPoint-presentasjon</vt:lpstr>
      <vt:lpstr>Hvilke tall mangler?</vt:lpstr>
      <vt:lpstr>Det store bøtteproblemet</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Påskenøtter</dc:title>
  <dc:creator>Jørn Hammerud</dc:creator>
  <cp:lastModifiedBy>Aurora Marie Vinneng</cp:lastModifiedBy>
  <cp:revision>2</cp:revision>
  <dcterms:created xsi:type="dcterms:W3CDTF">2020-04-02T14:57:53Z</dcterms:created>
  <dcterms:modified xsi:type="dcterms:W3CDTF">2020-04-03T08:18:02Z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0x0101006FECBC8322C30A4F8F83627034B956CD</vt:lpwstr>
  </property>
</Properties>
</file>