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27"/>
  </p:notesMasterIdLst>
  <p:sldIdLst>
    <p:sldId id="256" r:id="rId5"/>
    <p:sldId id="316" r:id="rId6"/>
    <p:sldId id="317" r:id="rId7"/>
    <p:sldId id="315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8" r:id="rId16"/>
    <p:sldId id="329" r:id="rId17"/>
    <p:sldId id="325" r:id="rId18"/>
    <p:sldId id="326" r:id="rId19"/>
    <p:sldId id="330" r:id="rId20"/>
    <p:sldId id="331" r:id="rId21"/>
    <p:sldId id="332" r:id="rId22"/>
    <p:sldId id="333" r:id="rId23"/>
    <p:sldId id="334" r:id="rId24"/>
    <p:sldId id="335" r:id="rId25"/>
    <p:sldId id="303" r:id="rId2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A82DA4-12C7-4FCC-B72D-FA69E9493140}" v="192" dt="2020-04-03T07:07:18.8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ørn" userId="4884b02c-2eda-4c52-b682-aceca51fb96d" providerId="ADAL" clId="{EEA82DA4-12C7-4FCC-B72D-FA69E9493140}"/>
    <pc:docChg chg="undo custSel mod addSld delSld modSld sldOrd modMainMaster">
      <pc:chgData name="Jørn" userId="4884b02c-2eda-4c52-b682-aceca51fb96d" providerId="ADAL" clId="{EEA82DA4-12C7-4FCC-B72D-FA69E9493140}" dt="2020-04-03T07:07:18.854" v="1560"/>
      <pc:docMkLst>
        <pc:docMk/>
      </pc:docMkLst>
      <pc:sldChg chg="addSp modSp">
        <pc:chgData name="Jørn" userId="4884b02c-2eda-4c52-b682-aceca51fb96d" providerId="ADAL" clId="{EEA82DA4-12C7-4FCC-B72D-FA69E9493140}" dt="2020-04-02T15:58:14.447" v="1378" actId="14100"/>
        <pc:sldMkLst>
          <pc:docMk/>
          <pc:sldMk cId="2679689573" sldId="256"/>
        </pc:sldMkLst>
        <pc:spChg chg="mod">
          <ac:chgData name="Jørn" userId="4884b02c-2eda-4c52-b682-aceca51fb96d" providerId="ADAL" clId="{EEA82DA4-12C7-4FCC-B72D-FA69E9493140}" dt="2020-04-02T15:58:14.447" v="1378" actId="14100"/>
          <ac:spMkLst>
            <pc:docMk/>
            <pc:sldMk cId="2679689573" sldId="256"/>
            <ac:spMk id="2" creationId="{94283E0B-F00F-4ED1-AB7B-E6C5CE576FFD}"/>
          </ac:spMkLst>
        </pc:spChg>
        <pc:spChg chg="mod">
          <ac:chgData name="Jørn" userId="4884b02c-2eda-4c52-b682-aceca51fb96d" providerId="ADAL" clId="{EEA82DA4-12C7-4FCC-B72D-FA69E9493140}" dt="2020-04-02T15:47:44.456" v="1200" actId="27636"/>
          <ac:spMkLst>
            <pc:docMk/>
            <pc:sldMk cId="2679689573" sldId="256"/>
            <ac:spMk id="3" creationId="{244F8EE3-6300-4759-9AD8-CE507BDA2EA7}"/>
          </ac:spMkLst>
        </pc:spChg>
        <pc:spChg chg="add mod">
          <ac:chgData name="Jørn" userId="4884b02c-2eda-4c52-b682-aceca51fb96d" providerId="ADAL" clId="{EEA82DA4-12C7-4FCC-B72D-FA69E9493140}" dt="2020-04-02T15:58:01.092" v="1376" actId="20577"/>
          <ac:spMkLst>
            <pc:docMk/>
            <pc:sldMk cId="2679689573" sldId="256"/>
            <ac:spMk id="6" creationId="{B76D290D-AAA5-45D0-9030-20A0B76E8036}"/>
          </ac:spMkLst>
        </pc:spChg>
      </pc:sldChg>
      <pc:sldChg chg="modSp">
        <pc:chgData name="Jørn" userId="4884b02c-2eda-4c52-b682-aceca51fb96d" providerId="ADAL" clId="{EEA82DA4-12C7-4FCC-B72D-FA69E9493140}" dt="2020-04-02T14:28:04.070" v="72" actId="27636"/>
        <pc:sldMkLst>
          <pc:docMk/>
          <pc:sldMk cId="204839819" sldId="258"/>
        </pc:sldMkLst>
        <pc:spChg chg="mod">
          <ac:chgData name="Jørn" userId="4884b02c-2eda-4c52-b682-aceca51fb96d" providerId="ADAL" clId="{EEA82DA4-12C7-4FCC-B72D-FA69E9493140}" dt="2020-04-02T14:28:04.070" v="72" actId="27636"/>
          <ac:spMkLst>
            <pc:docMk/>
            <pc:sldMk cId="204839819" sldId="258"/>
            <ac:spMk id="3" creationId="{34F76777-B353-4FC8-B47B-BE926E95E373}"/>
          </ac:spMkLst>
        </pc:spChg>
      </pc:sldChg>
      <pc:sldChg chg="delSp">
        <pc:chgData name="Jørn" userId="4884b02c-2eda-4c52-b682-aceca51fb96d" providerId="ADAL" clId="{EEA82DA4-12C7-4FCC-B72D-FA69E9493140}" dt="2020-04-02T15:48:00.523" v="1201" actId="478"/>
        <pc:sldMkLst>
          <pc:docMk/>
          <pc:sldMk cId="2801569518" sldId="272"/>
        </pc:sldMkLst>
        <pc:spChg chg="del">
          <ac:chgData name="Jørn" userId="4884b02c-2eda-4c52-b682-aceca51fb96d" providerId="ADAL" clId="{EEA82DA4-12C7-4FCC-B72D-FA69E9493140}" dt="2020-04-02T15:48:00.523" v="1201" actId="478"/>
          <ac:spMkLst>
            <pc:docMk/>
            <pc:sldMk cId="2801569518" sldId="272"/>
            <ac:spMk id="3" creationId="{30AC7495-659A-45EF-A1AF-8BACAFE1598C}"/>
          </ac:spMkLst>
        </pc:spChg>
      </pc:sldChg>
      <pc:sldChg chg="delSp">
        <pc:chgData name="Jørn" userId="4884b02c-2eda-4c52-b682-aceca51fb96d" providerId="ADAL" clId="{EEA82DA4-12C7-4FCC-B72D-FA69E9493140}" dt="2020-04-02T15:48:05.713" v="1202" actId="478"/>
        <pc:sldMkLst>
          <pc:docMk/>
          <pc:sldMk cId="2850994097" sldId="273"/>
        </pc:sldMkLst>
        <pc:spChg chg="del">
          <ac:chgData name="Jørn" userId="4884b02c-2eda-4c52-b682-aceca51fb96d" providerId="ADAL" clId="{EEA82DA4-12C7-4FCC-B72D-FA69E9493140}" dt="2020-04-02T15:48:05.713" v="1202" actId="478"/>
          <ac:spMkLst>
            <pc:docMk/>
            <pc:sldMk cId="2850994097" sldId="273"/>
            <ac:spMk id="3" creationId="{6268701F-645F-4F91-A042-5DA0D1CB2EA5}"/>
          </ac:spMkLst>
        </pc:spChg>
      </pc:sldChg>
      <pc:sldChg chg="addSp delSp modSp add">
        <pc:chgData name="Jørn" userId="4884b02c-2eda-4c52-b682-aceca51fb96d" providerId="ADAL" clId="{EEA82DA4-12C7-4FCC-B72D-FA69E9493140}" dt="2020-04-02T15:48:11.848" v="1203" actId="478"/>
        <pc:sldMkLst>
          <pc:docMk/>
          <pc:sldMk cId="1967006117" sldId="274"/>
        </pc:sldMkLst>
        <pc:spChg chg="add del mod">
          <ac:chgData name="Jørn" userId="4884b02c-2eda-4c52-b682-aceca51fb96d" providerId="ADAL" clId="{EEA82DA4-12C7-4FCC-B72D-FA69E9493140}" dt="2020-04-02T14:22:56.594" v="8" actId="404"/>
          <ac:spMkLst>
            <pc:docMk/>
            <pc:sldMk cId="1967006117" sldId="274"/>
            <ac:spMk id="2" creationId="{DB09AFB8-6E7B-4CB9-A1B9-0D5587D1DC4A}"/>
          </ac:spMkLst>
        </pc:spChg>
        <pc:spChg chg="del">
          <ac:chgData name="Jørn" userId="4884b02c-2eda-4c52-b682-aceca51fb96d" providerId="ADAL" clId="{EEA82DA4-12C7-4FCC-B72D-FA69E9493140}" dt="2020-04-02T15:48:11.848" v="1203" actId="478"/>
          <ac:spMkLst>
            <pc:docMk/>
            <pc:sldMk cId="1967006117" sldId="274"/>
            <ac:spMk id="3" creationId="{32AB7AEE-1DB8-42A6-A6DE-9F56572F870F}"/>
          </ac:spMkLst>
        </pc:spChg>
        <pc:spChg chg="add del">
          <ac:chgData name="Jørn" userId="4884b02c-2eda-4c52-b682-aceca51fb96d" providerId="ADAL" clId="{EEA82DA4-12C7-4FCC-B72D-FA69E9493140}" dt="2020-04-02T14:22:47.659" v="2"/>
          <ac:spMkLst>
            <pc:docMk/>
            <pc:sldMk cId="1967006117" sldId="274"/>
            <ac:spMk id="4" creationId="{8DEA43EA-B56E-4B9F-8317-2E1433D87022}"/>
          </ac:spMkLst>
        </pc:spChg>
        <pc:spChg chg="add del">
          <ac:chgData name="Jørn" userId="4884b02c-2eda-4c52-b682-aceca51fb96d" providerId="ADAL" clId="{EEA82DA4-12C7-4FCC-B72D-FA69E9493140}" dt="2020-04-02T14:22:51.272" v="4"/>
          <ac:spMkLst>
            <pc:docMk/>
            <pc:sldMk cId="1967006117" sldId="274"/>
            <ac:spMk id="5" creationId="{2BF4AB9B-023C-4DA0-B281-A01683750621}"/>
          </ac:spMkLst>
        </pc:spChg>
        <pc:picChg chg="add mod">
          <ac:chgData name="Jørn" userId="4884b02c-2eda-4c52-b682-aceca51fb96d" providerId="ADAL" clId="{EEA82DA4-12C7-4FCC-B72D-FA69E9493140}" dt="2020-04-02T14:23:20.159" v="12" actId="1076"/>
          <ac:picMkLst>
            <pc:docMk/>
            <pc:sldMk cId="1967006117" sldId="274"/>
            <ac:picMk id="6" creationId="{88E5F1C2-6180-493F-AECF-556066029066}"/>
          </ac:picMkLst>
        </pc:picChg>
      </pc:sldChg>
      <pc:sldChg chg="addSp delSp modSp add">
        <pc:chgData name="Jørn" userId="4884b02c-2eda-4c52-b682-aceca51fb96d" providerId="ADAL" clId="{EEA82DA4-12C7-4FCC-B72D-FA69E9493140}" dt="2020-04-02T14:28:03.999" v="70" actId="27636"/>
        <pc:sldMkLst>
          <pc:docMk/>
          <pc:sldMk cId="3807752609" sldId="275"/>
        </pc:sldMkLst>
        <pc:spChg chg="mod">
          <ac:chgData name="Jørn" userId="4884b02c-2eda-4c52-b682-aceca51fb96d" providerId="ADAL" clId="{EEA82DA4-12C7-4FCC-B72D-FA69E9493140}" dt="2020-04-02T14:24:04.767" v="20" actId="20577"/>
          <ac:spMkLst>
            <pc:docMk/>
            <pc:sldMk cId="3807752609" sldId="275"/>
            <ac:spMk id="2" creationId="{7007764A-6325-4FF7-B309-CACDC221C3E3}"/>
          </ac:spMkLst>
        </pc:spChg>
        <pc:spChg chg="mod">
          <ac:chgData name="Jørn" userId="4884b02c-2eda-4c52-b682-aceca51fb96d" providerId="ADAL" clId="{EEA82DA4-12C7-4FCC-B72D-FA69E9493140}" dt="2020-04-02T14:28:03.999" v="70" actId="27636"/>
          <ac:spMkLst>
            <pc:docMk/>
            <pc:sldMk cId="3807752609" sldId="275"/>
            <ac:spMk id="3" creationId="{AB321B19-514A-4666-96F9-2765583CBE21}"/>
          </ac:spMkLst>
        </pc:spChg>
        <pc:picChg chg="add mod">
          <ac:chgData name="Jørn" userId="4884b02c-2eda-4c52-b682-aceca51fb96d" providerId="ADAL" clId="{EEA82DA4-12C7-4FCC-B72D-FA69E9493140}" dt="2020-04-02T14:24:56.679" v="28" actId="1076"/>
          <ac:picMkLst>
            <pc:docMk/>
            <pc:sldMk cId="3807752609" sldId="275"/>
            <ac:picMk id="4" creationId="{08573B40-EBEA-4D52-BF09-DA982E4F77DA}"/>
          </ac:picMkLst>
        </pc:picChg>
        <pc:picChg chg="add del">
          <ac:chgData name="Jørn" userId="4884b02c-2eda-4c52-b682-aceca51fb96d" providerId="ADAL" clId="{EEA82DA4-12C7-4FCC-B72D-FA69E9493140}" dt="2020-04-02T14:24:38.022" v="24"/>
          <ac:picMkLst>
            <pc:docMk/>
            <pc:sldMk cId="3807752609" sldId="275"/>
            <ac:picMk id="2050" creationId="{757A0E4D-F8FD-4EDF-9B1D-70A2C83D25C2}"/>
          </ac:picMkLst>
        </pc:picChg>
      </pc:sldChg>
      <pc:sldChg chg="addSp delSp modSp add">
        <pc:chgData name="Jørn" userId="4884b02c-2eda-4c52-b682-aceca51fb96d" providerId="ADAL" clId="{EEA82DA4-12C7-4FCC-B72D-FA69E9493140}" dt="2020-04-02T14:28:04.044" v="71" actId="27636"/>
        <pc:sldMkLst>
          <pc:docMk/>
          <pc:sldMk cId="548107103" sldId="276"/>
        </pc:sldMkLst>
        <pc:spChg chg="mod">
          <ac:chgData name="Jørn" userId="4884b02c-2eda-4c52-b682-aceca51fb96d" providerId="ADAL" clId="{EEA82DA4-12C7-4FCC-B72D-FA69E9493140}" dt="2020-04-02T14:25:46.530" v="57" actId="20577"/>
          <ac:spMkLst>
            <pc:docMk/>
            <pc:sldMk cId="548107103" sldId="276"/>
            <ac:spMk id="2" creationId="{DC6F8B0C-907C-4574-9C36-CFE114B6C72A}"/>
          </ac:spMkLst>
        </pc:spChg>
        <pc:spChg chg="add del mod">
          <ac:chgData name="Jørn" userId="4884b02c-2eda-4c52-b682-aceca51fb96d" providerId="ADAL" clId="{EEA82DA4-12C7-4FCC-B72D-FA69E9493140}" dt="2020-04-02T14:28:04.044" v="71" actId="27636"/>
          <ac:spMkLst>
            <pc:docMk/>
            <pc:sldMk cId="548107103" sldId="276"/>
            <ac:spMk id="3" creationId="{1FDB19EA-2B9A-4C73-B7EC-3402B0908BB4}"/>
          </ac:spMkLst>
        </pc:spChg>
        <pc:spChg chg="add del">
          <ac:chgData name="Jørn" userId="4884b02c-2eda-4c52-b682-aceca51fb96d" providerId="ADAL" clId="{EEA82DA4-12C7-4FCC-B72D-FA69E9493140}" dt="2020-04-02T14:25:57.430" v="59"/>
          <ac:spMkLst>
            <pc:docMk/>
            <pc:sldMk cId="548107103" sldId="276"/>
            <ac:spMk id="4" creationId="{7BCE1757-F02D-488D-974A-FF4B08F7134A}"/>
          </ac:spMkLst>
        </pc:spChg>
        <pc:spChg chg="add del">
          <ac:chgData name="Jørn" userId="4884b02c-2eda-4c52-b682-aceca51fb96d" providerId="ADAL" clId="{EEA82DA4-12C7-4FCC-B72D-FA69E9493140}" dt="2020-04-02T14:26:17.928" v="63"/>
          <ac:spMkLst>
            <pc:docMk/>
            <pc:sldMk cId="548107103" sldId="276"/>
            <ac:spMk id="5" creationId="{D5073682-62A3-4D02-8A7E-B9B932AA79F2}"/>
          </ac:spMkLst>
        </pc:spChg>
        <pc:picChg chg="add mod">
          <ac:chgData name="Jørn" userId="4884b02c-2eda-4c52-b682-aceca51fb96d" providerId="ADAL" clId="{EEA82DA4-12C7-4FCC-B72D-FA69E9493140}" dt="2020-04-02T14:26:37.800" v="68" actId="1076"/>
          <ac:picMkLst>
            <pc:docMk/>
            <pc:sldMk cId="548107103" sldId="276"/>
            <ac:picMk id="6" creationId="{4617CD79-EC87-4508-AB29-860ECFAD9906}"/>
          </ac:picMkLst>
        </pc:picChg>
      </pc:sldChg>
      <pc:sldChg chg="addSp delSp modSp add">
        <pc:chgData name="Jørn" userId="4884b02c-2eda-4c52-b682-aceca51fb96d" providerId="ADAL" clId="{EEA82DA4-12C7-4FCC-B72D-FA69E9493140}" dt="2020-04-02T14:30:06.266" v="89" actId="1076"/>
        <pc:sldMkLst>
          <pc:docMk/>
          <pc:sldMk cId="1336743185" sldId="277"/>
        </pc:sldMkLst>
        <pc:spChg chg="mod">
          <ac:chgData name="Jørn" userId="4884b02c-2eda-4c52-b682-aceca51fb96d" providerId="ADAL" clId="{EEA82DA4-12C7-4FCC-B72D-FA69E9493140}" dt="2020-04-02T14:29:09.249" v="78" actId="404"/>
          <ac:spMkLst>
            <pc:docMk/>
            <pc:sldMk cId="1336743185" sldId="277"/>
            <ac:spMk id="2" creationId="{EDD2FCB9-593C-4C7E-9352-FB0EF5C97BE2}"/>
          </ac:spMkLst>
        </pc:spChg>
        <pc:spChg chg="add del mod">
          <ac:chgData name="Jørn" userId="4884b02c-2eda-4c52-b682-aceca51fb96d" providerId="ADAL" clId="{EEA82DA4-12C7-4FCC-B72D-FA69E9493140}" dt="2020-04-02T14:29:40.264" v="84"/>
          <ac:spMkLst>
            <pc:docMk/>
            <pc:sldMk cId="1336743185" sldId="277"/>
            <ac:spMk id="3" creationId="{CDC4B34A-E682-4C97-A03C-5C28377B56EC}"/>
          </ac:spMkLst>
        </pc:spChg>
        <pc:spChg chg="add del">
          <ac:chgData name="Jørn" userId="4884b02c-2eda-4c52-b682-aceca51fb96d" providerId="ADAL" clId="{EEA82DA4-12C7-4FCC-B72D-FA69E9493140}" dt="2020-04-02T14:29:25.751" v="80"/>
          <ac:spMkLst>
            <pc:docMk/>
            <pc:sldMk cId="1336743185" sldId="277"/>
            <ac:spMk id="4" creationId="{F19ACCD9-D611-4B79-8CE4-70F0CD2CEC31}"/>
          </ac:spMkLst>
        </pc:spChg>
        <pc:spChg chg="add del">
          <ac:chgData name="Jørn" userId="4884b02c-2eda-4c52-b682-aceca51fb96d" providerId="ADAL" clId="{EEA82DA4-12C7-4FCC-B72D-FA69E9493140}" dt="2020-04-02T14:29:51.055" v="86" actId="21"/>
          <ac:spMkLst>
            <pc:docMk/>
            <pc:sldMk cId="1336743185" sldId="277"/>
            <ac:spMk id="5" creationId="{5DE4DE92-EE13-4E1A-867D-03364619359F}"/>
          </ac:spMkLst>
        </pc:spChg>
        <pc:picChg chg="add mod">
          <ac:chgData name="Jørn" userId="4884b02c-2eda-4c52-b682-aceca51fb96d" providerId="ADAL" clId="{EEA82DA4-12C7-4FCC-B72D-FA69E9493140}" dt="2020-04-02T14:30:06.266" v="89" actId="1076"/>
          <ac:picMkLst>
            <pc:docMk/>
            <pc:sldMk cId="1336743185" sldId="277"/>
            <ac:picMk id="6" creationId="{4F199F65-7292-47B6-A763-6281F1CBC09F}"/>
          </ac:picMkLst>
        </pc:picChg>
      </pc:sldChg>
      <pc:sldChg chg="addSp delSp modSp add">
        <pc:chgData name="Jørn" userId="4884b02c-2eda-4c52-b682-aceca51fb96d" providerId="ADAL" clId="{EEA82DA4-12C7-4FCC-B72D-FA69E9493140}" dt="2020-04-02T14:31:49.235" v="99" actId="1076"/>
        <pc:sldMkLst>
          <pc:docMk/>
          <pc:sldMk cId="181610916" sldId="278"/>
        </pc:sldMkLst>
        <pc:spChg chg="mod">
          <ac:chgData name="Jørn" userId="4884b02c-2eda-4c52-b682-aceca51fb96d" providerId="ADAL" clId="{EEA82DA4-12C7-4FCC-B72D-FA69E9493140}" dt="2020-04-02T14:31:17.730" v="92" actId="20577"/>
          <ac:spMkLst>
            <pc:docMk/>
            <pc:sldMk cId="181610916" sldId="278"/>
            <ac:spMk id="2" creationId="{B9AAA17C-4333-4ABE-BBF1-9B0EE2F4E056}"/>
          </ac:spMkLst>
        </pc:spChg>
        <pc:spChg chg="add del mod">
          <ac:chgData name="Jørn" userId="4884b02c-2eda-4c52-b682-aceca51fb96d" providerId="ADAL" clId="{EEA82DA4-12C7-4FCC-B72D-FA69E9493140}" dt="2020-04-02T14:31:30.442" v="96" actId="14100"/>
          <ac:spMkLst>
            <pc:docMk/>
            <pc:sldMk cId="181610916" sldId="278"/>
            <ac:spMk id="3" creationId="{EC0679C6-32D7-4593-B917-63A22E818CE7}"/>
          </ac:spMkLst>
        </pc:spChg>
        <pc:spChg chg="add del">
          <ac:chgData name="Jørn" userId="4884b02c-2eda-4c52-b682-aceca51fb96d" providerId="ADAL" clId="{EEA82DA4-12C7-4FCC-B72D-FA69E9493140}" dt="2020-04-02T14:31:26.572" v="94"/>
          <ac:spMkLst>
            <pc:docMk/>
            <pc:sldMk cId="181610916" sldId="278"/>
            <ac:spMk id="4" creationId="{D59133E4-882C-4015-9C41-E870F92D4182}"/>
          </ac:spMkLst>
        </pc:spChg>
        <pc:picChg chg="add mod">
          <ac:chgData name="Jørn" userId="4884b02c-2eda-4c52-b682-aceca51fb96d" providerId="ADAL" clId="{EEA82DA4-12C7-4FCC-B72D-FA69E9493140}" dt="2020-04-02T14:31:49.235" v="99" actId="1076"/>
          <ac:picMkLst>
            <pc:docMk/>
            <pc:sldMk cId="181610916" sldId="278"/>
            <ac:picMk id="5" creationId="{48D8BE1E-EFEE-4491-8305-61760E102095}"/>
          </ac:picMkLst>
        </pc:picChg>
      </pc:sldChg>
      <pc:sldChg chg="addSp delSp modSp add">
        <pc:chgData name="Jørn" userId="4884b02c-2eda-4c52-b682-aceca51fb96d" providerId="ADAL" clId="{EEA82DA4-12C7-4FCC-B72D-FA69E9493140}" dt="2020-04-02T14:34:11.842" v="108" actId="14100"/>
        <pc:sldMkLst>
          <pc:docMk/>
          <pc:sldMk cId="1811286701" sldId="279"/>
        </pc:sldMkLst>
        <pc:spChg chg="mod">
          <ac:chgData name="Jørn" userId="4884b02c-2eda-4c52-b682-aceca51fb96d" providerId="ADAL" clId="{EEA82DA4-12C7-4FCC-B72D-FA69E9493140}" dt="2020-04-02T14:33:46.554" v="104" actId="20577"/>
          <ac:spMkLst>
            <pc:docMk/>
            <pc:sldMk cId="1811286701" sldId="279"/>
            <ac:spMk id="3" creationId="{EC0679C6-32D7-4593-B917-63A22E818CE7}"/>
          </ac:spMkLst>
        </pc:spChg>
        <pc:picChg chg="add mod">
          <ac:chgData name="Jørn" userId="4884b02c-2eda-4c52-b682-aceca51fb96d" providerId="ADAL" clId="{EEA82DA4-12C7-4FCC-B72D-FA69E9493140}" dt="2020-04-02T14:34:11.842" v="108" actId="14100"/>
          <ac:picMkLst>
            <pc:docMk/>
            <pc:sldMk cId="1811286701" sldId="279"/>
            <ac:picMk id="4" creationId="{94C35C0B-5EC7-4730-9401-F5C57760623D}"/>
          </ac:picMkLst>
        </pc:picChg>
        <pc:picChg chg="del">
          <ac:chgData name="Jørn" userId="4884b02c-2eda-4c52-b682-aceca51fb96d" providerId="ADAL" clId="{EEA82DA4-12C7-4FCC-B72D-FA69E9493140}" dt="2020-04-02T14:34:07.301" v="106" actId="478"/>
          <ac:picMkLst>
            <pc:docMk/>
            <pc:sldMk cId="1811286701" sldId="279"/>
            <ac:picMk id="5" creationId="{48D8BE1E-EFEE-4491-8305-61760E102095}"/>
          </ac:picMkLst>
        </pc:picChg>
      </pc:sldChg>
      <pc:sldChg chg="addSp delSp modSp add">
        <pc:chgData name="Jørn" userId="4884b02c-2eda-4c52-b682-aceca51fb96d" providerId="ADAL" clId="{EEA82DA4-12C7-4FCC-B72D-FA69E9493140}" dt="2020-04-02T14:34:43.891" v="117" actId="1076"/>
        <pc:sldMkLst>
          <pc:docMk/>
          <pc:sldMk cId="4288223620" sldId="280"/>
        </pc:sldMkLst>
        <pc:spChg chg="mod">
          <ac:chgData name="Jørn" userId="4884b02c-2eda-4c52-b682-aceca51fb96d" providerId="ADAL" clId="{EEA82DA4-12C7-4FCC-B72D-FA69E9493140}" dt="2020-04-02T14:34:19.644" v="113" actId="20577"/>
          <ac:spMkLst>
            <pc:docMk/>
            <pc:sldMk cId="4288223620" sldId="280"/>
            <ac:spMk id="3" creationId="{EC0679C6-32D7-4593-B917-63A22E818CE7}"/>
          </ac:spMkLst>
        </pc:spChg>
        <pc:picChg chg="del">
          <ac:chgData name="Jørn" userId="4884b02c-2eda-4c52-b682-aceca51fb96d" providerId="ADAL" clId="{EEA82DA4-12C7-4FCC-B72D-FA69E9493140}" dt="2020-04-02T14:34:21.335" v="114" actId="478"/>
          <ac:picMkLst>
            <pc:docMk/>
            <pc:sldMk cId="4288223620" sldId="280"/>
            <ac:picMk id="4" creationId="{94C35C0B-5EC7-4730-9401-F5C57760623D}"/>
          </ac:picMkLst>
        </pc:picChg>
        <pc:picChg chg="add mod">
          <ac:chgData name="Jørn" userId="4884b02c-2eda-4c52-b682-aceca51fb96d" providerId="ADAL" clId="{EEA82DA4-12C7-4FCC-B72D-FA69E9493140}" dt="2020-04-02T14:34:43.891" v="117" actId="1076"/>
          <ac:picMkLst>
            <pc:docMk/>
            <pc:sldMk cId="4288223620" sldId="280"/>
            <ac:picMk id="5" creationId="{F44EC348-932A-4225-89B8-EF867C1604DC}"/>
          </ac:picMkLst>
        </pc:picChg>
      </pc:sldChg>
      <pc:sldChg chg="addSp modSp add">
        <pc:chgData name="Jørn" userId="4884b02c-2eda-4c52-b682-aceca51fb96d" providerId="ADAL" clId="{EEA82DA4-12C7-4FCC-B72D-FA69E9493140}" dt="2020-04-02T14:37:37.728" v="151" actId="14100"/>
        <pc:sldMkLst>
          <pc:docMk/>
          <pc:sldMk cId="270437481" sldId="281"/>
        </pc:sldMkLst>
        <pc:spChg chg="mod">
          <ac:chgData name="Jørn" userId="4884b02c-2eda-4c52-b682-aceca51fb96d" providerId="ADAL" clId="{EEA82DA4-12C7-4FCC-B72D-FA69E9493140}" dt="2020-04-02T14:35:40.697" v="125" actId="404"/>
          <ac:spMkLst>
            <pc:docMk/>
            <pc:sldMk cId="270437481" sldId="281"/>
            <ac:spMk id="2" creationId="{C7B2998C-957E-4E03-8E9F-41E3C93D9537}"/>
          </ac:spMkLst>
        </pc:spChg>
        <pc:spChg chg="mod">
          <ac:chgData name="Jørn" userId="4884b02c-2eda-4c52-b682-aceca51fb96d" providerId="ADAL" clId="{EEA82DA4-12C7-4FCC-B72D-FA69E9493140}" dt="2020-04-02T14:37:37.728" v="151" actId="14100"/>
          <ac:spMkLst>
            <pc:docMk/>
            <pc:sldMk cId="270437481" sldId="281"/>
            <ac:spMk id="3" creationId="{6F72A352-CD46-4045-BAF2-41A8189AF363}"/>
          </ac:spMkLst>
        </pc:spChg>
        <pc:picChg chg="add mod">
          <ac:chgData name="Jørn" userId="4884b02c-2eda-4c52-b682-aceca51fb96d" providerId="ADAL" clId="{EEA82DA4-12C7-4FCC-B72D-FA69E9493140}" dt="2020-04-02T14:37:17.246" v="146" actId="1076"/>
          <ac:picMkLst>
            <pc:docMk/>
            <pc:sldMk cId="270437481" sldId="281"/>
            <ac:picMk id="4" creationId="{E267F2E6-03A5-4347-AA5C-3DEB372767CA}"/>
          </ac:picMkLst>
        </pc:picChg>
        <pc:picChg chg="add mod">
          <ac:chgData name="Jørn" userId="4884b02c-2eda-4c52-b682-aceca51fb96d" providerId="ADAL" clId="{EEA82DA4-12C7-4FCC-B72D-FA69E9493140}" dt="2020-04-02T14:37:23.417" v="149" actId="1076"/>
          <ac:picMkLst>
            <pc:docMk/>
            <pc:sldMk cId="270437481" sldId="281"/>
            <ac:picMk id="5" creationId="{66B9299C-6683-425C-B476-D194545C57F1}"/>
          </ac:picMkLst>
        </pc:picChg>
        <pc:picChg chg="add mod">
          <ac:chgData name="Jørn" userId="4884b02c-2eda-4c52-b682-aceca51fb96d" providerId="ADAL" clId="{EEA82DA4-12C7-4FCC-B72D-FA69E9493140}" dt="2020-04-02T14:37:21.842" v="148" actId="1076"/>
          <ac:picMkLst>
            <pc:docMk/>
            <pc:sldMk cId="270437481" sldId="281"/>
            <ac:picMk id="6" creationId="{76D70B90-D80A-4E7E-B523-D55124D7CFD3}"/>
          </ac:picMkLst>
        </pc:picChg>
      </pc:sldChg>
      <pc:sldChg chg="addSp delSp modSp add">
        <pc:chgData name="Jørn" userId="4884b02c-2eda-4c52-b682-aceca51fb96d" providerId="ADAL" clId="{EEA82DA4-12C7-4FCC-B72D-FA69E9493140}" dt="2020-04-02T14:50:06.957" v="212" actId="1076"/>
        <pc:sldMkLst>
          <pc:docMk/>
          <pc:sldMk cId="1842504780" sldId="282"/>
        </pc:sldMkLst>
        <pc:spChg chg="add del mod">
          <ac:chgData name="Jørn" userId="4884b02c-2eda-4c52-b682-aceca51fb96d" providerId="ADAL" clId="{EEA82DA4-12C7-4FCC-B72D-FA69E9493140}" dt="2020-04-02T14:48:39.799" v="165" actId="20577"/>
          <ac:spMkLst>
            <pc:docMk/>
            <pc:sldMk cId="1842504780" sldId="282"/>
            <ac:spMk id="2" creationId="{C614C068-0885-45BC-A79A-6832ACDAA38C}"/>
          </ac:spMkLst>
        </pc:spChg>
        <pc:spChg chg="add del mod">
          <ac:chgData name="Jørn" userId="4884b02c-2eda-4c52-b682-aceca51fb96d" providerId="ADAL" clId="{EEA82DA4-12C7-4FCC-B72D-FA69E9493140}" dt="2020-04-02T14:50:02.549" v="211" actId="20577"/>
          <ac:spMkLst>
            <pc:docMk/>
            <pc:sldMk cId="1842504780" sldId="282"/>
            <ac:spMk id="3" creationId="{C8B38E8C-5DE1-4957-994A-88D20FD5C9AC}"/>
          </ac:spMkLst>
        </pc:spChg>
        <pc:spChg chg="add del">
          <ac:chgData name="Jørn" userId="4884b02c-2eda-4c52-b682-aceca51fb96d" providerId="ADAL" clId="{EEA82DA4-12C7-4FCC-B72D-FA69E9493140}" dt="2020-04-02T14:48:01.809" v="156"/>
          <ac:spMkLst>
            <pc:docMk/>
            <pc:sldMk cId="1842504780" sldId="282"/>
            <ac:spMk id="5" creationId="{F0468B91-C1A4-4137-8AAC-0C207B555DFE}"/>
          </ac:spMkLst>
        </pc:spChg>
        <pc:spChg chg="add del">
          <ac:chgData name="Jørn" userId="4884b02c-2eda-4c52-b682-aceca51fb96d" providerId="ADAL" clId="{EEA82DA4-12C7-4FCC-B72D-FA69E9493140}" dt="2020-04-02T14:48:56.494" v="168"/>
          <ac:spMkLst>
            <pc:docMk/>
            <pc:sldMk cId="1842504780" sldId="282"/>
            <ac:spMk id="7" creationId="{2645ED43-2A32-49DB-A2EC-2FCA565277DE}"/>
          </ac:spMkLst>
        </pc:spChg>
        <pc:picChg chg="add mod modCrop">
          <ac:chgData name="Jørn" userId="4884b02c-2eda-4c52-b682-aceca51fb96d" providerId="ADAL" clId="{EEA82DA4-12C7-4FCC-B72D-FA69E9493140}" dt="2020-04-02T14:49:37.836" v="194" actId="732"/>
          <ac:picMkLst>
            <pc:docMk/>
            <pc:sldMk cId="1842504780" sldId="282"/>
            <ac:picMk id="4" creationId="{7BF921D9-0B05-4D67-85C8-5643FEE40760}"/>
          </ac:picMkLst>
        </pc:picChg>
        <pc:picChg chg="add mod">
          <ac:chgData name="Jørn" userId="4884b02c-2eda-4c52-b682-aceca51fb96d" providerId="ADAL" clId="{EEA82DA4-12C7-4FCC-B72D-FA69E9493140}" dt="2020-04-02T14:48:43.678" v="166" actId="1076"/>
          <ac:picMkLst>
            <pc:docMk/>
            <pc:sldMk cId="1842504780" sldId="282"/>
            <ac:picMk id="6" creationId="{A1A07B79-D918-4CBF-8A6D-9B7BDAAAC647}"/>
          </ac:picMkLst>
        </pc:picChg>
        <pc:picChg chg="add mod">
          <ac:chgData name="Jørn" userId="4884b02c-2eda-4c52-b682-aceca51fb96d" providerId="ADAL" clId="{EEA82DA4-12C7-4FCC-B72D-FA69E9493140}" dt="2020-04-02T14:50:06.957" v="212" actId="1076"/>
          <ac:picMkLst>
            <pc:docMk/>
            <pc:sldMk cId="1842504780" sldId="282"/>
            <ac:picMk id="8" creationId="{2CAF6A7F-5470-488B-A0F5-95CE2819803D}"/>
          </ac:picMkLst>
        </pc:picChg>
      </pc:sldChg>
      <pc:sldChg chg="addSp delSp modSp add">
        <pc:chgData name="Jørn" userId="4884b02c-2eda-4c52-b682-aceca51fb96d" providerId="ADAL" clId="{EEA82DA4-12C7-4FCC-B72D-FA69E9493140}" dt="2020-04-02T14:51:23.164" v="226" actId="14100"/>
        <pc:sldMkLst>
          <pc:docMk/>
          <pc:sldMk cId="1289251315" sldId="283"/>
        </pc:sldMkLst>
        <pc:picChg chg="del">
          <ac:chgData name="Jørn" userId="4884b02c-2eda-4c52-b682-aceca51fb96d" providerId="ADAL" clId="{EEA82DA4-12C7-4FCC-B72D-FA69E9493140}" dt="2020-04-02T14:51:15.353" v="223" actId="478"/>
          <ac:picMkLst>
            <pc:docMk/>
            <pc:sldMk cId="1289251315" sldId="283"/>
            <ac:picMk id="4" creationId="{7BF921D9-0B05-4D67-85C8-5643FEE40760}"/>
          </ac:picMkLst>
        </pc:picChg>
        <pc:picChg chg="add mod">
          <ac:chgData name="Jørn" userId="4884b02c-2eda-4c52-b682-aceca51fb96d" providerId="ADAL" clId="{EEA82DA4-12C7-4FCC-B72D-FA69E9493140}" dt="2020-04-02T14:50:46.440" v="217" actId="1076"/>
          <ac:picMkLst>
            <pc:docMk/>
            <pc:sldMk cId="1289251315" sldId="283"/>
            <ac:picMk id="5" creationId="{2E728C05-5A69-4308-A27B-1195FE907AA1}"/>
          </ac:picMkLst>
        </pc:picChg>
        <pc:picChg chg="del">
          <ac:chgData name="Jørn" userId="4884b02c-2eda-4c52-b682-aceca51fb96d" providerId="ADAL" clId="{EEA82DA4-12C7-4FCC-B72D-FA69E9493140}" dt="2020-04-02T14:50:36.550" v="214" actId="478"/>
          <ac:picMkLst>
            <pc:docMk/>
            <pc:sldMk cId="1289251315" sldId="283"/>
            <ac:picMk id="6" creationId="{A1A07B79-D918-4CBF-8A6D-9B7BDAAAC647}"/>
          </ac:picMkLst>
        </pc:picChg>
        <pc:picChg chg="add mod">
          <ac:chgData name="Jørn" userId="4884b02c-2eda-4c52-b682-aceca51fb96d" providerId="ADAL" clId="{EEA82DA4-12C7-4FCC-B72D-FA69E9493140}" dt="2020-04-02T14:50:59.062" v="222" actId="1076"/>
          <ac:picMkLst>
            <pc:docMk/>
            <pc:sldMk cId="1289251315" sldId="283"/>
            <ac:picMk id="7" creationId="{4AECD6D8-171F-4E74-9E48-0ECFE237E78C}"/>
          </ac:picMkLst>
        </pc:picChg>
        <pc:picChg chg="del">
          <ac:chgData name="Jørn" userId="4884b02c-2eda-4c52-b682-aceca51fb96d" providerId="ADAL" clId="{EEA82DA4-12C7-4FCC-B72D-FA69E9493140}" dt="2020-04-02T14:50:48.288" v="218" actId="478"/>
          <ac:picMkLst>
            <pc:docMk/>
            <pc:sldMk cId="1289251315" sldId="283"/>
            <ac:picMk id="8" creationId="{2CAF6A7F-5470-488B-A0F5-95CE2819803D}"/>
          </ac:picMkLst>
        </pc:picChg>
        <pc:picChg chg="add mod">
          <ac:chgData name="Jørn" userId="4884b02c-2eda-4c52-b682-aceca51fb96d" providerId="ADAL" clId="{EEA82DA4-12C7-4FCC-B72D-FA69E9493140}" dt="2020-04-02T14:51:23.164" v="226" actId="14100"/>
          <ac:picMkLst>
            <pc:docMk/>
            <pc:sldMk cId="1289251315" sldId="283"/>
            <ac:picMk id="9" creationId="{B4939269-B37E-43B7-B2B6-FF33D59230B3}"/>
          </ac:picMkLst>
        </pc:picChg>
      </pc:sldChg>
      <pc:sldChg chg="modSp add modNotesTx">
        <pc:chgData name="Jørn" userId="4884b02c-2eda-4c52-b682-aceca51fb96d" providerId="ADAL" clId="{EEA82DA4-12C7-4FCC-B72D-FA69E9493140}" dt="2020-04-02T14:53:53.057" v="281" actId="20577"/>
        <pc:sldMkLst>
          <pc:docMk/>
          <pc:sldMk cId="2834502138" sldId="284"/>
        </pc:sldMkLst>
        <pc:spChg chg="mod">
          <ac:chgData name="Jørn" userId="4884b02c-2eda-4c52-b682-aceca51fb96d" providerId="ADAL" clId="{EEA82DA4-12C7-4FCC-B72D-FA69E9493140}" dt="2020-04-02T14:52:40.114" v="228"/>
          <ac:spMkLst>
            <pc:docMk/>
            <pc:sldMk cId="2834502138" sldId="284"/>
            <ac:spMk id="2" creationId="{5DDB4FE0-5D3C-46B6-A884-0A547423E58E}"/>
          </ac:spMkLst>
        </pc:spChg>
        <pc:spChg chg="mod">
          <ac:chgData name="Jørn" userId="4884b02c-2eda-4c52-b682-aceca51fb96d" providerId="ADAL" clId="{EEA82DA4-12C7-4FCC-B72D-FA69E9493140}" dt="2020-04-02T14:52:55.719" v="231"/>
          <ac:spMkLst>
            <pc:docMk/>
            <pc:sldMk cId="2834502138" sldId="284"/>
            <ac:spMk id="3" creationId="{003B3DE9-17F3-4D8A-A707-621F30CA7664}"/>
          </ac:spMkLst>
        </pc:spChg>
      </pc:sldChg>
      <pc:sldChg chg="addSp delSp modSp add">
        <pc:chgData name="Jørn" userId="4884b02c-2eda-4c52-b682-aceca51fb96d" providerId="ADAL" clId="{EEA82DA4-12C7-4FCC-B72D-FA69E9493140}" dt="2020-04-02T14:54:52.358" v="307" actId="1076"/>
        <pc:sldMkLst>
          <pc:docMk/>
          <pc:sldMk cId="1567800502" sldId="285"/>
        </pc:sldMkLst>
        <pc:spChg chg="mod">
          <ac:chgData name="Jørn" userId="4884b02c-2eda-4c52-b682-aceca51fb96d" providerId="ADAL" clId="{EEA82DA4-12C7-4FCC-B72D-FA69E9493140}" dt="2020-04-02T14:54:25.030" v="300" actId="20577"/>
          <ac:spMkLst>
            <pc:docMk/>
            <pc:sldMk cId="1567800502" sldId="285"/>
            <ac:spMk id="2" creationId="{CD6E197F-BF12-4E21-A04C-8324A2E77B99}"/>
          </ac:spMkLst>
        </pc:spChg>
        <pc:spChg chg="add del mod">
          <ac:chgData name="Jørn" userId="4884b02c-2eda-4c52-b682-aceca51fb96d" providerId="ADAL" clId="{EEA82DA4-12C7-4FCC-B72D-FA69E9493140}" dt="2020-04-02T14:54:47.886" v="304" actId="14100"/>
          <ac:spMkLst>
            <pc:docMk/>
            <pc:sldMk cId="1567800502" sldId="285"/>
            <ac:spMk id="3" creationId="{C9BDA05B-F75A-46D0-A943-F56E69E9B54E}"/>
          </ac:spMkLst>
        </pc:spChg>
        <pc:spChg chg="add del">
          <ac:chgData name="Jørn" userId="4884b02c-2eda-4c52-b682-aceca51fb96d" providerId="ADAL" clId="{EEA82DA4-12C7-4FCC-B72D-FA69E9493140}" dt="2020-04-02T14:54:32.619" v="302"/>
          <ac:spMkLst>
            <pc:docMk/>
            <pc:sldMk cId="1567800502" sldId="285"/>
            <ac:spMk id="4" creationId="{B017BF6D-0CD4-4BDF-B486-564B93C0C9EA}"/>
          </ac:spMkLst>
        </pc:spChg>
        <pc:picChg chg="add mod">
          <ac:chgData name="Jørn" userId="4884b02c-2eda-4c52-b682-aceca51fb96d" providerId="ADAL" clId="{EEA82DA4-12C7-4FCC-B72D-FA69E9493140}" dt="2020-04-02T14:54:52.358" v="307" actId="1076"/>
          <ac:picMkLst>
            <pc:docMk/>
            <pc:sldMk cId="1567800502" sldId="285"/>
            <ac:picMk id="5" creationId="{C5F96BB4-3F56-46F4-B99F-49FB1583D838}"/>
          </ac:picMkLst>
        </pc:picChg>
      </pc:sldChg>
      <pc:sldChg chg="modSp add">
        <pc:chgData name="Jørn" userId="4884b02c-2eda-4c52-b682-aceca51fb96d" providerId="ADAL" clId="{EEA82DA4-12C7-4FCC-B72D-FA69E9493140}" dt="2020-04-02T14:55:11.756" v="311" actId="20577"/>
        <pc:sldMkLst>
          <pc:docMk/>
          <pc:sldMk cId="350112185" sldId="286"/>
        </pc:sldMkLst>
        <pc:spChg chg="mod">
          <ac:chgData name="Jørn" userId="4884b02c-2eda-4c52-b682-aceca51fb96d" providerId="ADAL" clId="{EEA82DA4-12C7-4FCC-B72D-FA69E9493140}" dt="2020-04-02T14:55:11.756" v="311" actId="20577"/>
          <ac:spMkLst>
            <pc:docMk/>
            <pc:sldMk cId="350112185" sldId="286"/>
            <ac:spMk id="3" creationId="{C9BDA05B-F75A-46D0-A943-F56E69E9B54E}"/>
          </ac:spMkLst>
        </pc:spChg>
      </pc:sldChg>
      <pc:sldChg chg="addSp delSp modSp add del">
        <pc:chgData name="Jørn" userId="4884b02c-2eda-4c52-b682-aceca51fb96d" providerId="ADAL" clId="{EEA82DA4-12C7-4FCC-B72D-FA69E9493140}" dt="2020-04-02T14:58:05.669" v="334" actId="47"/>
        <pc:sldMkLst>
          <pc:docMk/>
          <pc:sldMk cId="1439277587" sldId="287"/>
        </pc:sldMkLst>
        <pc:spChg chg="del">
          <ac:chgData name="Jørn" userId="4884b02c-2eda-4c52-b682-aceca51fb96d" providerId="ADAL" clId="{EEA82DA4-12C7-4FCC-B72D-FA69E9493140}" dt="2020-04-02T14:57:07.666" v="325"/>
          <ac:spMkLst>
            <pc:docMk/>
            <pc:sldMk cId="1439277587" sldId="287"/>
            <ac:spMk id="2" creationId="{04DB00E2-3526-4912-8A04-AB51D144A844}"/>
          </ac:spMkLst>
        </pc:spChg>
        <pc:spChg chg="del">
          <ac:chgData name="Jørn" userId="4884b02c-2eda-4c52-b682-aceca51fb96d" providerId="ADAL" clId="{EEA82DA4-12C7-4FCC-B72D-FA69E9493140}" dt="2020-04-02T14:57:07.666" v="325"/>
          <ac:spMkLst>
            <pc:docMk/>
            <pc:sldMk cId="1439277587" sldId="287"/>
            <ac:spMk id="3" creationId="{AC90AA75-AD71-44B8-B3F8-76B742AE3349}"/>
          </ac:spMkLst>
        </pc:spChg>
        <pc:picChg chg="add mod">
          <ac:chgData name="Jørn" userId="4884b02c-2eda-4c52-b682-aceca51fb96d" providerId="ADAL" clId="{EEA82DA4-12C7-4FCC-B72D-FA69E9493140}" dt="2020-04-02T14:57:01.204" v="324" actId="1076"/>
          <ac:picMkLst>
            <pc:docMk/>
            <pc:sldMk cId="1439277587" sldId="287"/>
            <ac:picMk id="4" creationId="{269FD0F6-C5FF-4F5C-956D-B27BCA31431F}"/>
          </ac:picMkLst>
        </pc:picChg>
      </pc:sldChg>
      <pc:sldChg chg="addSp delSp modSp add del mod setBg">
        <pc:chgData name="Jørn" userId="4884b02c-2eda-4c52-b682-aceca51fb96d" providerId="ADAL" clId="{EEA82DA4-12C7-4FCC-B72D-FA69E9493140}" dt="2020-04-02T14:58:06.682" v="335" actId="47"/>
        <pc:sldMkLst>
          <pc:docMk/>
          <pc:sldMk cId="2418191230" sldId="288"/>
        </pc:sldMkLst>
        <pc:spChg chg="del">
          <ac:chgData name="Jørn" userId="4884b02c-2eda-4c52-b682-aceca51fb96d" providerId="ADAL" clId="{EEA82DA4-12C7-4FCC-B72D-FA69E9493140}" dt="2020-04-02T14:56:45.012" v="319"/>
          <ac:spMkLst>
            <pc:docMk/>
            <pc:sldMk cId="2418191230" sldId="288"/>
            <ac:spMk id="2" creationId="{A56D6F33-C746-4A4C-AB23-59966B51C72E}"/>
          </ac:spMkLst>
        </pc:spChg>
        <pc:spChg chg="del">
          <ac:chgData name="Jørn" userId="4884b02c-2eda-4c52-b682-aceca51fb96d" providerId="ADAL" clId="{EEA82DA4-12C7-4FCC-B72D-FA69E9493140}" dt="2020-04-02T14:56:45.012" v="319"/>
          <ac:spMkLst>
            <pc:docMk/>
            <pc:sldMk cId="2418191230" sldId="288"/>
            <ac:spMk id="3" creationId="{2092BE79-D742-4964-92C6-9BBD53067CB3}"/>
          </ac:spMkLst>
        </pc:spChg>
        <pc:spChg chg="add del">
          <ac:chgData name="Jørn" userId="4884b02c-2eda-4c52-b682-aceca51fb96d" providerId="ADAL" clId="{EEA82DA4-12C7-4FCC-B72D-FA69E9493140}" dt="2020-04-02T14:57:45.354" v="329" actId="26606"/>
          <ac:spMkLst>
            <pc:docMk/>
            <pc:sldMk cId="2418191230" sldId="288"/>
            <ac:spMk id="9" creationId="{2D2B266D-3625-4584-A5C3-7D3F672CFF30}"/>
          </ac:spMkLst>
        </pc:spChg>
        <pc:spChg chg="add del">
          <ac:chgData name="Jørn" userId="4884b02c-2eda-4c52-b682-aceca51fb96d" providerId="ADAL" clId="{EEA82DA4-12C7-4FCC-B72D-FA69E9493140}" dt="2020-04-02T14:57:49.104" v="331" actId="26606"/>
          <ac:spMkLst>
            <pc:docMk/>
            <pc:sldMk cId="2418191230" sldId="288"/>
            <ac:spMk id="11" creationId="{F027EB3A-DF05-4A1A-99F5-BE83E7654676}"/>
          </ac:spMkLst>
        </pc:spChg>
        <pc:picChg chg="add mod">
          <ac:chgData name="Jørn" userId="4884b02c-2eda-4c52-b682-aceca51fb96d" providerId="ADAL" clId="{EEA82DA4-12C7-4FCC-B72D-FA69E9493140}" dt="2020-04-02T14:57:49.104" v="331" actId="26606"/>
          <ac:picMkLst>
            <pc:docMk/>
            <pc:sldMk cId="2418191230" sldId="288"/>
            <ac:picMk id="4" creationId="{945D77B5-1ECF-4DEA-9D6C-B2C1F048BDD2}"/>
          </ac:picMkLst>
        </pc:picChg>
      </pc:sldChg>
      <pc:sldChg chg="addSp delSp modSp add mod setBg">
        <pc:chgData name="Jørn" userId="4884b02c-2eda-4c52-b682-aceca51fb96d" providerId="ADAL" clId="{EEA82DA4-12C7-4FCC-B72D-FA69E9493140}" dt="2020-04-02T14:57:53.888" v="333" actId="26606"/>
        <pc:sldMkLst>
          <pc:docMk/>
          <pc:sldMk cId="478995406" sldId="289"/>
        </pc:sldMkLst>
        <pc:spChg chg="add">
          <ac:chgData name="Jørn" userId="4884b02c-2eda-4c52-b682-aceca51fb96d" providerId="ADAL" clId="{EEA82DA4-12C7-4FCC-B72D-FA69E9493140}" dt="2020-04-02T14:57:53.888" v="333" actId="26606"/>
          <ac:spMkLst>
            <pc:docMk/>
            <pc:sldMk cId="478995406" sldId="289"/>
            <ac:spMk id="4" creationId="{2D2B266D-3625-4584-A5C3-7D3F672CFF30}"/>
          </ac:spMkLst>
        </pc:spChg>
        <pc:spChg chg="add del">
          <ac:chgData name="Jørn" userId="4884b02c-2eda-4c52-b682-aceca51fb96d" providerId="ADAL" clId="{EEA82DA4-12C7-4FCC-B72D-FA69E9493140}" dt="2020-04-02T14:57:49.425" v="332" actId="26606"/>
          <ac:spMkLst>
            <pc:docMk/>
            <pc:sldMk cId="478995406" sldId="289"/>
            <ac:spMk id="7" creationId="{2D2B266D-3625-4584-A5C3-7D3F672CFF30}"/>
          </ac:spMkLst>
        </pc:spChg>
        <pc:picChg chg="add mod">
          <ac:chgData name="Jørn" userId="4884b02c-2eda-4c52-b682-aceca51fb96d" providerId="ADAL" clId="{EEA82DA4-12C7-4FCC-B72D-FA69E9493140}" dt="2020-04-02T14:57:53.888" v="333" actId="26606"/>
          <ac:picMkLst>
            <pc:docMk/>
            <pc:sldMk cId="478995406" sldId="289"/>
            <ac:picMk id="2" creationId="{D032FB3D-5EC6-493E-AEED-1984FA25268A}"/>
          </ac:picMkLst>
        </pc:picChg>
      </pc:sldChg>
      <pc:sldChg chg="addSp modSp add">
        <pc:chgData name="Jørn" userId="4884b02c-2eda-4c52-b682-aceca51fb96d" providerId="ADAL" clId="{EEA82DA4-12C7-4FCC-B72D-FA69E9493140}" dt="2020-04-02T14:58:43.275" v="340" actId="1076"/>
        <pc:sldMkLst>
          <pc:docMk/>
          <pc:sldMk cId="1614283180" sldId="290"/>
        </pc:sldMkLst>
        <pc:picChg chg="add mod">
          <ac:chgData name="Jørn" userId="4884b02c-2eda-4c52-b682-aceca51fb96d" providerId="ADAL" clId="{EEA82DA4-12C7-4FCC-B72D-FA69E9493140}" dt="2020-04-02T14:58:43.275" v="340" actId="1076"/>
          <ac:picMkLst>
            <pc:docMk/>
            <pc:sldMk cId="1614283180" sldId="290"/>
            <ac:picMk id="2" creationId="{1413D174-75C1-4C09-8B40-CE9FA20EED45}"/>
          </ac:picMkLst>
        </pc:picChg>
      </pc:sldChg>
      <pc:sldChg chg="addSp modSp add">
        <pc:chgData name="Jørn" userId="4884b02c-2eda-4c52-b682-aceca51fb96d" providerId="ADAL" clId="{EEA82DA4-12C7-4FCC-B72D-FA69E9493140}" dt="2020-04-02T14:59:09.938" v="345" actId="1076"/>
        <pc:sldMkLst>
          <pc:docMk/>
          <pc:sldMk cId="1292318568" sldId="291"/>
        </pc:sldMkLst>
        <pc:picChg chg="add mod">
          <ac:chgData name="Jørn" userId="4884b02c-2eda-4c52-b682-aceca51fb96d" providerId="ADAL" clId="{EEA82DA4-12C7-4FCC-B72D-FA69E9493140}" dt="2020-04-02T14:59:09.938" v="345" actId="1076"/>
          <ac:picMkLst>
            <pc:docMk/>
            <pc:sldMk cId="1292318568" sldId="291"/>
            <ac:picMk id="2" creationId="{F2B8BE49-9019-4737-97E5-56D6360EAEE5}"/>
          </ac:picMkLst>
        </pc:picChg>
      </pc:sldChg>
      <pc:sldChg chg="addSp modSp add">
        <pc:chgData name="Jørn" userId="4884b02c-2eda-4c52-b682-aceca51fb96d" providerId="ADAL" clId="{EEA82DA4-12C7-4FCC-B72D-FA69E9493140}" dt="2020-04-02T14:59:42.462" v="351" actId="1076"/>
        <pc:sldMkLst>
          <pc:docMk/>
          <pc:sldMk cId="2798248454" sldId="292"/>
        </pc:sldMkLst>
        <pc:picChg chg="add mod">
          <ac:chgData name="Jørn" userId="4884b02c-2eda-4c52-b682-aceca51fb96d" providerId="ADAL" clId="{EEA82DA4-12C7-4FCC-B72D-FA69E9493140}" dt="2020-04-02T14:59:42.462" v="351" actId="1076"/>
          <ac:picMkLst>
            <pc:docMk/>
            <pc:sldMk cId="2798248454" sldId="292"/>
            <ac:picMk id="2" creationId="{E239577C-56C0-498E-9A44-79D7D506BDA8}"/>
          </ac:picMkLst>
        </pc:picChg>
      </pc:sldChg>
      <pc:sldChg chg="addSp modSp add">
        <pc:chgData name="Jørn" userId="4884b02c-2eda-4c52-b682-aceca51fb96d" providerId="ADAL" clId="{EEA82DA4-12C7-4FCC-B72D-FA69E9493140}" dt="2020-04-02T15:00:12.468" v="356" actId="1076"/>
        <pc:sldMkLst>
          <pc:docMk/>
          <pc:sldMk cId="1261385078" sldId="293"/>
        </pc:sldMkLst>
        <pc:picChg chg="add mod">
          <ac:chgData name="Jørn" userId="4884b02c-2eda-4c52-b682-aceca51fb96d" providerId="ADAL" clId="{EEA82DA4-12C7-4FCC-B72D-FA69E9493140}" dt="2020-04-02T15:00:12.468" v="356" actId="1076"/>
          <ac:picMkLst>
            <pc:docMk/>
            <pc:sldMk cId="1261385078" sldId="293"/>
            <ac:picMk id="2" creationId="{83CD9E3A-1EC6-4A8D-9839-247B4863797B}"/>
          </ac:picMkLst>
        </pc:picChg>
      </pc:sldChg>
      <pc:sldChg chg="addSp modSp add">
        <pc:chgData name="Jørn" userId="4884b02c-2eda-4c52-b682-aceca51fb96d" providerId="ADAL" clId="{EEA82DA4-12C7-4FCC-B72D-FA69E9493140}" dt="2020-04-02T15:00:46.551" v="367" actId="1076"/>
        <pc:sldMkLst>
          <pc:docMk/>
          <pc:sldMk cId="4220680769" sldId="294"/>
        </pc:sldMkLst>
        <pc:picChg chg="add mod">
          <ac:chgData name="Jørn" userId="4884b02c-2eda-4c52-b682-aceca51fb96d" providerId="ADAL" clId="{EEA82DA4-12C7-4FCC-B72D-FA69E9493140}" dt="2020-04-02T15:00:46.551" v="367" actId="1076"/>
          <ac:picMkLst>
            <pc:docMk/>
            <pc:sldMk cId="4220680769" sldId="294"/>
            <ac:picMk id="2" creationId="{602BFC35-8487-48C9-8F8B-02D87CD944C5}"/>
          </ac:picMkLst>
        </pc:picChg>
      </pc:sldChg>
      <pc:sldChg chg="addSp modSp add">
        <pc:chgData name="Jørn" userId="4884b02c-2eda-4c52-b682-aceca51fb96d" providerId="ADAL" clId="{EEA82DA4-12C7-4FCC-B72D-FA69E9493140}" dt="2020-04-02T15:01:11.400" v="371" actId="1076"/>
        <pc:sldMkLst>
          <pc:docMk/>
          <pc:sldMk cId="1954928266" sldId="295"/>
        </pc:sldMkLst>
        <pc:picChg chg="add mod">
          <ac:chgData name="Jørn" userId="4884b02c-2eda-4c52-b682-aceca51fb96d" providerId="ADAL" clId="{EEA82DA4-12C7-4FCC-B72D-FA69E9493140}" dt="2020-04-02T15:01:11.400" v="371" actId="1076"/>
          <ac:picMkLst>
            <pc:docMk/>
            <pc:sldMk cId="1954928266" sldId="295"/>
            <ac:picMk id="2" creationId="{51EA1D8B-8859-4BF1-933B-1801B3619044}"/>
          </ac:picMkLst>
        </pc:picChg>
      </pc:sldChg>
      <pc:sldChg chg="addSp modSp add">
        <pc:chgData name="Jørn" userId="4884b02c-2eda-4c52-b682-aceca51fb96d" providerId="ADAL" clId="{EEA82DA4-12C7-4FCC-B72D-FA69E9493140}" dt="2020-04-02T15:01:37.669" v="375" actId="1076"/>
        <pc:sldMkLst>
          <pc:docMk/>
          <pc:sldMk cId="3318689642" sldId="296"/>
        </pc:sldMkLst>
        <pc:picChg chg="add mod">
          <ac:chgData name="Jørn" userId="4884b02c-2eda-4c52-b682-aceca51fb96d" providerId="ADAL" clId="{EEA82DA4-12C7-4FCC-B72D-FA69E9493140}" dt="2020-04-02T15:01:37.669" v="375" actId="1076"/>
          <ac:picMkLst>
            <pc:docMk/>
            <pc:sldMk cId="3318689642" sldId="296"/>
            <ac:picMk id="2" creationId="{8DD90170-DC62-4F19-A014-B57D3D7365A4}"/>
          </ac:picMkLst>
        </pc:picChg>
      </pc:sldChg>
      <pc:sldChg chg="addSp modSp add">
        <pc:chgData name="Jørn" userId="4884b02c-2eda-4c52-b682-aceca51fb96d" providerId="ADAL" clId="{EEA82DA4-12C7-4FCC-B72D-FA69E9493140}" dt="2020-04-02T15:02:02.382" v="379" actId="1076"/>
        <pc:sldMkLst>
          <pc:docMk/>
          <pc:sldMk cId="1304676070" sldId="297"/>
        </pc:sldMkLst>
        <pc:picChg chg="add mod">
          <ac:chgData name="Jørn" userId="4884b02c-2eda-4c52-b682-aceca51fb96d" providerId="ADAL" clId="{EEA82DA4-12C7-4FCC-B72D-FA69E9493140}" dt="2020-04-02T15:02:02.382" v="379" actId="1076"/>
          <ac:picMkLst>
            <pc:docMk/>
            <pc:sldMk cId="1304676070" sldId="297"/>
            <ac:picMk id="2" creationId="{45C6DC81-35FE-4F41-A650-E478348CE3D1}"/>
          </ac:picMkLst>
        </pc:picChg>
      </pc:sldChg>
      <pc:sldChg chg="addSp modSp add">
        <pc:chgData name="Jørn" userId="4884b02c-2eda-4c52-b682-aceca51fb96d" providerId="ADAL" clId="{EEA82DA4-12C7-4FCC-B72D-FA69E9493140}" dt="2020-04-02T15:02:25.960" v="383" actId="1076"/>
        <pc:sldMkLst>
          <pc:docMk/>
          <pc:sldMk cId="4239888771" sldId="298"/>
        </pc:sldMkLst>
        <pc:picChg chg="add mod">
          <ac:chgData name="Jørn" userId="4884b02c-2eda-4c52-b682-aceca51fb96d" providerId="ADAL" clId="{EEA82DA4-12C7-4FCC-B72D-FA69E9493140}" dt="2020-04-02T15:02:25.960" v="383" actId="1076"/>
          <ac:picMkLst>
            <pc:docMk/>
            <pc:sldMk cId="4239888771" sldId="298"/>
            <ac:picMk id="2" creationId="{74D5E15F-AD64-45FD-86D9-ED69BCC0E735}"/>
          </ac:picMkLst>
        </pc:picChg>
      </pc:sldChg>
      <pc:sldChg chg="addSp modSp add">
        <pc:chgData name="Jørn" userId="4884b02c-2eda-4c52-b682-aceca51fb96d" providerId="ADAL" clId="{EEA82DA4-12C7-4FCC-B72D-FA69E9493140}" dt="2020-04-02T15:02:58.344" v="387" actId="1076"/>
        <pc:sldMkLst>
          <pc:docMk/>
          <pc:sldMk cId="376655777" sldId="299"/>
        </pc:sldMkLst>
        <pc:picChg chg="add mod">
          <ac:chgData name="Jørn" userId="4884b02c-2eda-4c52-b682-aceca51fb96d" providerId="ADAL" clId="{EEA82DA4-12C7-4FCC-B72D-FA69E9493140}" dt="2020-04-02T15:02:58.344" v="387" actId="1076"/>
          <ac:picMkLst>
            <pc:docMk/>
            <pc:sldMk cId="376655777" sldId="299"/>
            <ac:picMk id="2" creationId="{202F00B7-5E49-41C6-B25B-80EDDFEAA9B0}"/>
          </ac:picMkLst>
        </pc:picChg>
      </pc:sldChg>
      <pc:sldChg chg="addSp modSp add">
        <pc:chgData name="Jørn" userId="4884b02c-2eda-4c52-b682-aceca51fb96d" providerId="ADAL" clId="{EEA82DA4-12C7-4FCC-B72D-FA69E9493140}" dt="2020-04-02T15:03:32.415" v="396" actId="1076"/>
        <pc:sldMkLst>
          <pc:docMk/>
          <pc:sldMk cId="3110542760" sldId="300"/>
        </pc:sldMkLst>
        <pc:picChg chg="add mod">
          <ac:chgData name="Jørn" userId="4884b02c-2eda-4c52-b682-aceca51fb96d" providerId="ADAL" clId="{EEA82DA4-12C7-4FCC-B72D-FA69E9493140}" dt="2020-04-02T15:03:32.415" v="396" actId="1076"/>
          <ac:picMkLst>
            <pc:docMk/>
            <pc:sldMk cId="3110542760" sldId="300"/>
            <ac:picMk id="2" creationId="{FCD9DB95-9CDC-4F5D-8013-8AD6975D3C5D}"/>
          </ac:picMkLst>
        </pc:picChg>
      </pc:sldChg>
      <pc:sldChg chg="addSp modSp add">
        <pc:chgData name="Jørn" userId="4884b02c-2eda-4c52-b682-aceca51fb96d" providerId="ADAL" clId="{EEA82DA4-12C7-4FCC-B72D-FA69E9493140}" dt="2020-04-02T15:04:05.295" v="400" actId="1076"/>
        <pc:sldMkLst>
          <pc:docMk/>
          <pc:sldMk cId="4031355129" sldId="301"/>
        </pc:sldMkLst>
        <pc:picChg chg="add mod">
          <ac:chgData name="Jørn" userId="4884b02c-2eda-4c52-b682-aceca51fb96d" providerId="ADAL" clId="{EEA82DA4-12C7-4FCC-B72D-FA69E9493140}" dt="2020-04-02T15:04:05.295" v="400" actId="1076"/>
          <ac:picMkLst>
            <pc:docMk/>
            <pc:sldMk cId="4031355129" sldId="301"/>
            <ac:picMk id="2" creationId="{9ACB2529-AF79-405C-ABA5-531A8927E236}"/>
          </ac:picMkLst>
        </pc:picChg>
      </pc:sldChg>
      <pc:sldChg chg="addSp modSp add">
        <pc:chgData name="Jørn" userId="4884b02c-2eda-4c52-b682-aceca51fb96d" providerId="ADAL" clId="{EEA82DA4-12C7-4FCC-B72D-FA69E9493140}" dt="2020-04-02T15:07:03.048" v="404" actId="1076"/>
        <pc:sldMkLst>
          <pc:docMk/>
          <pc:sldMk cId="813945077" sldId="302"/>
        </pc:sldMkLst>
        <pc:picChg chg="add mod">
          <ac:chgData name="Jørn" userId="4884b02c-2eda-4c52-b682-aceca51fb96d" providerId="ADAL" clId="{EEA82DA4-12C7-4FCC-B72D-FA69E9493140}" dt="2020-04-02T15:07:03.048" v="404" actId="1076"/>
          <ac:picMkLst>
            <pc:docMk/>
            <pc:sldMk cId="813945077" sldId="302"/>
            <ac:picMk id="2" creationId="{ACEDB555-E821-4175-A372-A4F07D33DC04}"/>
          </ac:picMkLst>
        </pc:picChg>
      </pc:sldChg>
      <pc:sldChg chg="addSp delSp modSp add mod ord setBg">
        <pc:chgData name="Jørn" userId="4884b02c-2eda-4c52-b682-aceca51fb96d" providerId="ADAL" clId="{EEA82DA4-12C7-4FCC-B72D-FA69E9493140}" dt="2020-04-02T15:33:02.310" v="600" actId="1076"/>
        <pc:sldMkLst>
          <pc:docMk/>
          <pc:sldMk cId="121966858" sldId="303"/>
        </pc:sldMkLst>
        <pc:spChg chg="add mod">
          <ac:chgData name="Jørn" userId="4884b02c-2eda-4c52-b682-aceca51fb96d" providerId="ADAL" clId="{EEA82DA4-12C7-4FCC-B72D-FA69E9493140}" dt="2020-04-02T15:32:09.631" v="593" actId="20577"/>
          <ac:spMkLst>
            <pc:docMk/>
            <pc:sldMk cId="121966858" sldId="303"/>
            <ac:spMk id="4" creationId="{3F1B503F-C28D-4BAE-8A31-5E9D0E9B2B2D}"/>
          </ac:spMkLst>
        </pc:spChg>
        <pc:spChg chg="add del">
          <ac:chgData name="Jørn" userId="4884b02c-2eda-4c52-b682-aceca51fb96d" providerId="ADAL" clId="{EEA82DA4-12C7-4FCC-B72D-FA69E9493140}" dt="2020-04-02T15:09:32.743" v="407" actId="26606"/>
          <ac:spMkLst>
            <pc:docMk/>
            <pc:sldMk cId="121966858" sldId="303"/>
            <ac:spMk id="7" creationId="{2D2B266D-3625-4584-A5C3-7D3F672CFF30}"/>
          </ac:spMkLst>
        </pc:spChg>
        <pc:spChg chg="add del">
          <ac:chgData name="Jørn" userId="4884b02c-2eda-4c52-b682-aceca51fb96d" providerId="ADAL" clId="{EEA82DA4-12C7-4FCC-B72D-FA69E9493140}" dt="2020-04-02T15:09:33.470" v="409" actId="26606"/>
          <ac:spMkLst>
            <pc:docMk/>
            <pc:sldMk cId="121966858" sldId="303"/>
            <ac:spMk id="9" creationId="{48A8D901-A3D4-47FE-97FD-FE36517414F7}"/>
          </ac:spMkLst>
        </pc:spChg>
        <pc:spChg chg="add del">
          <ac:chgData name="Jørn" userId="4884b02c-2eda-4c52-b682-aceca51fb96d" providerId="ADAL" clId="{EEA82DA4-12C7-4FCC-B72D-FA69E9493140}" dt="2020-04-02T15:09:38.787" v="411" actId="26606"/>
          <ac:spMkLst>
            <pc:docMk/>
            <pc:sldMk cId="121966858" sldId="303"/>
            <ac:spMk id="11" creationId="{F027EB3A-DF05-4A1A-99F5-BE83E7654676}"/>
          </ac:spMkLst>
        </pc:spChg>
        <pc:spChg chg="add del">
          <ac:chgData name="Jørn" userId="4884b02c-2eda-4c52-b682-aceca51fb96d" providerId="ADAL" clId="{EEA82DA4-12C7-4FCC-B72D-FA69E9493140}" dt="2020-04-02T15:09:40.656" v="413" actId="26606"/>
          <ac:spMkLst>
            <pc:docMk/>
            <pc:sldMk cId="121966858" sldId="303"/>
            <ac:spMk id="13" creationId="{AF2A46FC-A8BE-4771-BE51-D9123E91856E}"/>
          </ac:spMkLst>
        </pc:spChg>
        <pc:picChg chg="add del mod">
          <ac:chgData name="Jørn" userId="4884b02c-2eda-4c52-b682-aceca51fb96d" providerId="ADAL" clId="{EEA82DA4-12C7-4FCC-B72D-FA69E9493140}" dt="2020-04-02T15:09:50.599" v="416" actId="478"/>
          <ac:picMkLst>
            <pc:docMk/>
            <pc:sldMk cId="121966858" sldId="303"/>
            <ac:picMk id="2" creationId="{92931DA4-528D-4734-B13C-2A30C73004C5}"/>
          </ac:picMkLst>
        </pc:picChg>
        <pc:picChg chg="add mod">
          <ac:chgData name="Jørn" userId="4884b02c-2eda-4c52-b682-aceca51fb96d" providerId="ADAL" clId="{EEA82DA4-12C7-4FCC-B72D-FA69E9493140}" dt="2020-04-02T15:10:32.202" v="420" actId="1076"/>
          <ac:picMkLst>
            <pc:docMk/>
            <pc:sldMk cId="121966858" sldId="303"/>
            <ac:picMk id="3" creationId="{98A39433-4F56-4180-B8D5-895570622A53}"/>
          </ac:picMkLst>
        </pc:picChg>
        <pc:picChg chg="add mod">
          <ac:chgData name="Jørn" userId="4884b02c-2eda-4c52-b682-aceca51fb96d" providerId="ADAL" clId="{EEA82DA4-12C7-4FCC-B72D-FA69E9493140}" dt="2020-04-02T15:33:02.310" v="600" actId="1076"/>
          <ac:picMkLst>
            <pc:docMk/>
            <pc:sldMk cId="121966858" sldId="303"/>
            <ac:picMk id="10" creationId="{2B88E9DF-6086-40E7-BD05-A8C3961A56D3}"/>
          </ac:picMkLst>
        </pc:picChg>
      </pc:sldChg>
      <pc:sldChg chg="addSp modSp add">
        <pc:chgData name="Jørn" userId="4884b02c-2eda-4c52-b682-aceca51fb96d" providerId="ADAL" clId="{EEA82DA4-12C7-4FCC-B72D-FA69E9493140}" dt="2020-04-02T15:28:56.326" v="502" actId="1076"/>
        <pc:sldMkLst>
          <pc:docMk/>
          <pc:sldMk cId="2724278948" sldId="304"/>
        </pc:sldMkLst>
        <pc:picChg chg="add mod">
          <ac:chgData name="Jørn" userId="4884b02c-2eda-4c52-b682-aceca51fb96d" providerId="ADAL" clId="{EEA82DA4-12C7-4FCC-B72D-FA69E9493140}" dt="2020-04-02T15:28:56.326" v="502" actId="1076"/>
          <ac:picMkLst>
            <pc:docMk/>
            <pc:sldMk cId="2724278948" sldId="304"/>
            <ac:picMk id="2" creationId="{1BD31EB3-E299-41FE-9759-5853A3CD4C2A}"/>
          </ac:picMkLst>
        </pc:picChg>
      </pc:sldChg>
      <pc:sldChg chg="addSp modSp add">
        <pc:chgData name="Jørn" userId="4884b02c-2eda-4c52-b682-aceca51fb96d" providerId="ADAL" clId="{EEA82DA4-12C7-4FCC-B72D-FA69E9493140}" dt="2020-04-02T15:30:24.488" v="519" actId="1076"/>
        <pc:sldMkLst>
          <pc:docMk/>
          <pc:sldMk cId="1393866328" sldId="305"/>
        </pc:sldMkLst>
        <pc:picChg chg="add mod">
          <ac:chgData name="Jørn" userId="4884b02c-2eda-4c52-b682-aceca51fb96d" providerId="ADAL" clId="{EEA82DA4-12C7-4FCC-B72D-FA69E9493140}" dt="2020-04-02T15:30:24.488" v="519" actId="1076"/>
          <ac:picMkLst>
            <pc:docMk/>
            <pc:sldMk cId="1393866328" sldId="305"/>
            <ac:picMk id="2" creationId="{6F3652B1-D6E0-4B25-B10F-B04DCC9192DC}"/>
          </ac:picMkLst>
        </pc:picChg>
      </pc:sldChg>
      <pc:sldChg chg="addSp modSp add">
        <pc:chgData name="Jørn" userId="4884b02c-2eda-4c52-b682-aceca51fb96d" providerId="ADAL" clId="{EEA82DA4-12C7-4FCC-B72D-FA69E9493140}" dt="2020-04-02T15:33:28.655" v="604" actId="1076"/>
        <pc:sldMkLst>
          <pc:docMk/>
          <pc:sldMk cId="1507321510" sldId="306"/>
        </pc:sldMkLst>
        <pc:picChg chg="add mod">
          <ac:chgData name="Jørn" userId="4884b02c-2eda-4c52-b682-aceca51fb96d" providerId="ADAL" clId="{EEA82DA4-12C7-4FCC-B72D-FA69E9493140}" dt="2020-04-02T15:33:28.655" v="604" actId="1076"/>
          <ac:picMkLst>
            <pc:docMk/>
            <pc:sldMk cId="1507321510" sldId="306"/>
            <ac:picMk id="2" creationId="{6B0A6668-679D-4D59-B47C-E2C8670506B7}"/>
          </ac:picMkLst>
        </pc:picChg>
      </pc:sldChg>
      <pc:sldChg chg="addSp modSp add">
        <pc:chgData name="Jørn" userId="4884b02c-2eda-4c52-b682-aceca51fb96d" providerId="ADAL" clId="{EEA82DA4-12C7-4FCC-B72D-FA69E9493140}" dt="2020-04-02T15:33:57.576" v="608" actId="1076"/>
        <pc:sldMkLst>
          <pc:docMk/>
          <pc:sldMk cId="1664611389" sldId="307"/>
        </pc:sldMkLst>
        <pc:picChg chg="add mod">
          <ac:chgData name="Jørn" userId="4884b02c-2eda-4c52-b682-aceca51fb96d" providerId="ADAL" clId="{EEA82DA4-12C7-4FCC-B72D-FA69E9493140}" dt="2020-04-02T15:33:57.576" v="608" actId="1076"/>
          <ac:picMkLst>
            <pc:docMk/>
            <pc:sldMk cId="1664611389" sldId="307"/>
            <ac:picMk id="2" creationId="{D7A269FB-B46A-490D-BB82-27EE53BE30D9}"/>
          </ac:picMkLst>
        </pc:picChg>
      </pc:sldChg>
      <pc:sldChg chg="addSp modSp add">
        <pc:chgData name="Jørn" userId="4884b02c-2eda-4c52-b682-aceca51fb96d" providerId="ADAL" clId="{EEA82DA4-12C7-4FCC-B72D-FA69E9493140}" dt="2020-04-02T15:34:22.150" v="613" actId="1076"/>
        <pc:sldMkLst>
          <pc:docMk/>
          <pc:sldMk cId="883786902" sldId="308"/>
        </pc:sldMkLst>
        <pc:picChg chg="add mod">
          <ac:chgData name="Jørn" userId="4884b02c-2eda-4c52-b682-aceca51fb96d" providerId="ADAL" clId="{EEA82DA4-12C7-4FCC-B72D-FA69E9493140}" dt="2020-04-02T15:34:22.150" v="613" actId="1076"/>
          <ac:picMkLst>
            <pc:docMk/>
            <pc:sldMk cId="883786902" sldId="308"/>
            <ac:picMk id="2" creationId="{D8F28018-D842-4A9C-B75A-E9B82C613F81}"/>
          </ac:picMkLst>
        </pc:picChg>
      </pc:sldChg>
      <pc:sldChg chg="addSp modSp add ord">
        <pc:chgData name="Jørn" userId="4884b02c-2eda-4c52-b682-aceca51fb96d" providerId="ADAL" clId="{EEA82DA4-12C7-4FCC-B72D-FA69E9493140}" dt="2020-04-02T15:29:36.703" v="513"/>
        <pc:sldMkLst>
          <pc:docMk/>
          <pc:sldMk cId="2569806994" sldId="309"/>
        </pc:sldMkLst>
        <pc:picChg chg="add mod">
          <ac:chgData name="Jørn" userId="4884b02c-2eda-4c52-b682-aceca51fb96d" providerId="ADAL" clId="{EEA82DA4-12C7-4FCC-B72D-FA69E9493140}" dt="2020-04-02T15:29:33.006" v="511" actId="1076"/>
          <ac:picMkLst>
            <pc:docMk/>
            <pc:sldMk cId="2569806994" sldId="309"/>
            <ac:picMk id="2" creationId="{87565935-D208-4AE6-98D8-5AB93A98C49F}"/>
          </ac:picMkLst>
        </pc:picChg>
      </pc:sldChg>
      <pc:sldChg chg="addSp modSp add">
        <pc:chgData name="Jørn" userId="4884b02c-2eda-4c52-b682-aceca51fb96d" providerId="ADAL" clId="{EEA82DA4-12C7-4FCC-B72D-FA69E9493140}" dt="2020-04-02T15:34:57.563" v="622" actId="1076"/>
        <pc:sldMkLst>
          <pc:docMk/>
          <pc:sldMk cId="1346312513" sldId="310"/>
        </pc:sldMkLst>
        <pc:picChg chg="add mod">
          <ac:chgData name="Jørn" userId="4884b02c-2eda-4c52-b682-aceca51fb96d" providerId="ADAL" clId="{EEA82DA4-12C7-4FCC-B72D-FA69E9493140}" dt="2020-04-02T15:34:57.563" v="622" actId="1076"/>
          <ac:picMkLst>
            <pc:docMk/>
            <pc:sldMk cId="1346312513" sldId="310"/>
            <ac:picMk id="2" creationId="{FE930C67-3565-42EA-822D-1DAAADEAD271}"/>
          </ac:picMkLst>
        </pc:picChg>
      </pc:sldChg>
      <pc:sldChg chg="addSp modSp add">
        <pc:chgData name="Jørn" userId="4884b02c-2eda-4c52-b682-aceca51fb96d" providerId="ADAL" clId="{EEA82DA4-12C7-4FCC-B72D-FA69E9493140}" dt="2020-04-02T15:35:18.052" v="626" actId="1076"/>
        <pc:sldMkLst>
          <pc:docMk/>
          <pc:sldMk cId="4289821161" sldId="311"/>
        </pc:sldMkLst>
        <pc:picChg chg="add mod">
          <ac:chgData name="Jørn" userId="4884b02c-2eda-4c52-b682-aceca51fb96d" providerId="ADAL" clId="{EEA82DA4-12C7-4FCC-B72D-FA69E9493140}" dt="2020-04-02T15:35:18.052" v="626" actId="1076"/>
          <ac:picMkLst>
            <pc:docMk/>
            <pc:sldMk cId="4289821161" sldId="311"/>
            <ac:picMk id="2" creationId="{F5226C56-5885-4541-882E-8398E1B46D52}"/>
          </ac:picMkLst>
        </pc:picChg>
      </pc:sldChg>
      <pc:sldChg chg="addSp modSp add">
        <pc:chgData name="Jørn" userId="4884b02c-2eda-4c52-b682-aceca51fb96d" providerId="ADAL" clId="{EEA82DA4-12C7-4FCC-B72D-FA69E9493140}" dt="2020-04-02T15:35:43.643" v="630" actId="1076"/>
        <pc:sldMkLst>
          <pc:docMk/>
          <pc:sldMk cId="1991703989" sldId="312"/>
        </pc:sldMkLst>
        <pc:picChg chg="add mod">
          <ac:chgData name="Jørn" userId="4884b02c-2eda-4c52-b682-aceca51fb96d" providerId="ADAL" clId="{EEA82DA4-12C7-4FCC-B72D-FA69E9493140}" dt="2020-04-02T15:35:43.643" v="630" actId="1076"/>
          <ac:picMkLst>
            <pc:docMk/>
            <pc:sldMk cId="1991703989" sldId="312"/>
            <ac:picMk id="2" creationId="{47BAC072-57F5-4F83-998D-11AEB72FE761}"/>
          </ac:picMkLst>
        </pc:picChg>
      </pc:sldChg>
      <pc:sldChg chg="add del ord">
        <pc:chgData name="Jørn" userId="4884b02c-2eda-4c52-b682-aceca51fb96d" providerId="ADAL" clId="{EEA82DA4-12C7-4FCC-B72D-FA69E9493140}" dt="2020-04-02T15:45:13.335" v="930" actId="47"/>
        <pc:sldMkLst>
          <pc:docMk/>
          <pc:sldMk cId="3957432544" sldId="313"/>
        </pc:sldMkLst>
      </pc:sldChg>
      <pc:sldChg chg="add del">
        <pc:chgData name="Jørn" userId="4884b02c-2eda-4c52-b682-aceca51fb96d" providerId="ADAL" clId="{EEA82DA4-12C7-4FCC-B72D-FA69E9493140}" dt="2020-04-02T15:45:14.104" v="931" actId="47"/>
        <pc:sldMkLst>
          <pc:docMk/>
          <pc:sldMk cId="4180234805" sldId="314"/>
        </pc:sldMkLst>
      </pc:sldChg>
      <pc:sldChg chg="addSp modSp add ord">
        <pc:chgData name="Jørn" userId="4884b02c-2eda-4c52-b682-aceca51fb96d" providerId="ADAL" clId="{EEA82DA4-12C7-4FCC-B72D-FA69E9493140}" dt="2020-04-02T15:43:25.621" v="929" actId="27636"/>
        <pc:sldMkLst>
          <pc:docMk/>
          <pc:sldMk cId="2629262975" sldId="315"/>
        </pc:sldMkLst>
        <pc:spChg chg="mod">
          <ac:chgData name="Jørn" userId="4884b02c-2eda-4c52-b682-aceca51fb96d" providerId="ADAL" clId="{EEA82DA4-12C7-4FCC-B72D-FA69E9493140}" dt="2020-04-02T15:38:06.134" v="644" actId="20577"/>
          <ac:spMkLst>
            <pc:docMk/>
            <pc:sldMk cId="2629262975" sldId="315"/>
            <ac:spMk id="2" creationId="{484E83CE-70D1-4115-BB44-F40DBC7313CD}"/>
          </ac:spMkLst>
        </pc:spChg>
        <pc:spChg chg="mod">
          <ac:chgData name="Jørn" userId="4884b02c-2eda-4c52-b682-aceca51fb96d" providerId="ADAL" clId="{EEA82DA4-12C7-4FCC-B72D-FA69E9493140}" dt="2020-04-02T15:43:25.621" v="929" actId="27636"/>
          <ac:spMkLst>
            <pc:docMk/>
            <pc:sldMk cId="2629262975" sldId="315"/>
            <ac:spMk id="3" creationId="{8972464D-D9A0-4E17-9797-2081E9DFE49E}"/>
          </ac:spMkLst>
        </pc:spChg>
        <pc:spChg chg="add mod">
          <ac:chgData name="Jørn" userId="4884b02c-2eda-4c52-b682-aceca51fb96d" providerId="ADAL" clId="{EEA82DA4-12C7-4FCC-B72D-FA69E9493140}" dt="2020-04-02T15:43:11.348" v="925" actId="1076"/>
          <ac:spMkLst>
            <pc:docMk/>
            <pc:sldMk cId="2629262975" sldId="315"/>
            <ac:spMk id="4" creationId="{5CB9CC37-3271-41C1-8C3D-03A62AE9804D}"/>
          </ac:spMkLst>
        </pc:spChg>
      </pc:sldChg>
      <pc:sldChg chg="modSp add">
        <pc:chgData name="Jørn" userId="4884b02c-2eda-4c52-b682-aceca51fb96d" providerId="ADAL" clId="{EEA82DA4-12C7-4FCC-B72D-FA69E9493140}" dt="2020-04-02T15:41:34.140" v="900"/>
        <pc:sldMkLst>
          <pc:docMk/>
          <pc:sldMk cId="3015042923" sldId="316"/>
        </pc:sldMkLst>
        <pc:spChg chg="mod">
          <ac:chgData name="Jørn" userId="4884b02c-2eda-4c52-b682-aceca51fb96d" providerId="ADAL" clId="{EEA82DA4-12C7-4FCC-B72D-FA69E9493140}" dt="2020-04-02T15:41:34.140" v="900"/>
          <ac:spMkLst>
            <pc:docMk/>
            <pc:sldMk cId="3015042923" sldId="316"/>
            <ac:spMk id="3" creationId="{8972464D-D9A0-4E17-9797-2081E9DFE49E}"/>
          </ac:spMkLst>
        </pc:spChg>
      </pc:sldChg>
      <pc:sldChg chg="addSp modSp add">
        <pc:chgData name="Jørn" userId="4884b02c-2eda-4c52-b682-aceca51fb96d" providerId="ADAL" clId="{EEA82DA4-12C7-4FCC-B72D-FA69E9493140}" dt="2020-04-02T15:41:23.038" v="898" actId="5793"/>
        <pc:sldMkLst>
          <pc:docMk/>
          <pc:sldMk cId="954090752" sldId="317"/>
        </pc:sldMkLst>
        <pc:spChg chg="mod">
          <ac:chgData name="Jørn" userId="4884b02c-2eda-4c52-b682-aceca51fb96d" providerId="ADAL" clId="{EEA82DA4-12C7-4FCC-B72D-FA69E9493140}" dt="2020-04-02T15:41:23.038" v="898" actId="5793"/>
          <ac:spMkLst>
            <pc:docMk/>
            <pc:sldMk cId="954090752" sldId="317"/>
            <ac:spMk id="3" creationId="{8972464D-D9A0-4E17-9797-2081E9DFE49E}"/>
          </ac:spMkLst>
        </pc:spChg>
        <pc:picChg chg="add mod">
          <ac:chgData name="Jørn" userId="4884b02c-2eda-4c52-b682-aceca51fb96d" providerId="ADAL" clId="{EEA82DA4-12C7-4FCC-B72D-FA69E9493140}" dt="2020-04-02T15:40:50.559" v="824" actId="1076"/>
          <ac:picMkLst>
            <pc:docMk/>
            <pc:sldMk cId="954090752" sldId="317"/>
            <ac:picMk id="4" creationId="{B65489A2-7E2A-480E-9655-42A309FA8313}"/>
          </ac:picMkLst>
        </pc:picChg>
      </pc:sldChg>
      <pc:sldChg chg="addSp modSp add">
        <pc:chgData name="Jørn" userId="4884b02c-2eda-4c52-b682-aceca51fb96d" providerId="ADAL" clId="{EEA82DA4-12C7-4FCC-B72D-FA69E9493140}" dt="2020-04-03T06:39:50.568" v="1386" actId="1076"/>
        <pc:sldMkLst>
          <pc:docMk/>
          <pc:sldMk cId="1711843400" sldId="318"/>
        </pc:sldMkLst>
        <pc:picChg chg="add mod">
          <ac:chgData name="Jørn" userId="4884b02c-2eda-4c52-b682-aceca51fb96d" providerId="ADAL" clId="{EEA82DA4-12C7-4FCC-B72D-FA69E9493140}" dt="2020-04-03T06:39:50.568" v="1386" actId="1076"/>
          <ac:picMkLst>
            <pc:docMk/>
            <pc:sldMk cId="1711843400" sldId="318"/>
            <ac:picMk id="2" creationId="{BB7D1AB6-F0A0-4496-B264-22186C85893F}"/>
          </ac:picMkLst>
        </pc:picChg>
      </pc:sldChg>
      <pc:sldChg chg="addSp modSp add">
        <pc:chgData name="Jørn" userId="4884b02c-2eda-4c52-b682-aceca51fb96d" providerId="ADAL" clId="{EEA82DA4-12C7-4FCC-B72D-FA69E9493140}" dt="2020-04-03T06:40:36.248" v="1391" actId="1076"/>
        <pc:sldMkLst>
          <pc:docMk/>
          <pc:sldMk cId="2119279897" sldId="319"/>
        </pc:sldMkLst>
        <pc:picChg chg="add mod">
          <ac:chgData name="Jørn" userId="4884b02c-2eda-4c52-b682-aceca51fb96d" providerId="ADAL" clId="{EEA82DA4-12C7-4FCC-B72D-FA69E9493140}" dt="2020-04-03T06:40:36.248" v="1391" actId="1076"/>
          <ac:picMkLst>
            <pc:docMk/>
            <pc:sldMk cId="2119279897" sldId="319"/>
            <ac:picMk id="2" creationId="{1A979B81-495D-4057-A753-921EBEE9EF03}"/>
          </ac:picMkLst>
        </pc:picChg>
      </pc:sldChg>
      <pc:sldChg chg="addSp modSp add">
        <pc:chgData name="Jørn" userId="4884b02c-2eda-4c52-b682-aceca51fb96d" providerId="ADAL" clId="{EEA82DA4-12C7-4FCC-B72D-FA69E9493140}" dt="2020-04-03T06:41:17.645" v="1396" actId="1076"/>
        <pc:sldMkLst>
          <pc:docMk/>
          <pc:sldMk cId="932334275" sldId="320"/>
        </pc:sldMkLst>
        <pc:picChg chg="add mod">
          <ac:chgData name="Jørn" userId="4884b02c-2eda-4c52-b682-aceca51fb96d" providerId="ADAL" clId="{EEA82DA4-12C7-4FCC-B72D-FA69E9493140}" dt="2020-04-03T06:41:17.645" v="1396" actId="1076"/>
          <ac:picMkLst>
            <pc:docMk/>
            <pc:sldMk cId="932334275" sldId="320"/>
            <ac:picMk id="2" creationId="{2CDD0DB2-1532-41DD-BBBE-BBE8ADAD4BDA}"/>
          </ac:picMkLst>
        </pc:picChg>
      </pc:sldChg>
      <pc:sldChg chg="addSp modSp add">
        <pc:chgData name="Jørn" userId="4884b02c-2eda-4c52-b682-aceca51fb96d" providerId="ADAL" clId="{EEA82DA4-12C7-4FCC-B72D-FA69E9493140}" dt="2020-04-03T06:41:54.688" v="1401" actId="1076"/>
        <pc:sldMkLst>
          <pc:docMk/>
          <pc:sldMk cId="857409351" sldId="321"/>
        </pc:sldMkLst>
        <pc:picChg chg="add mod">
          <ac:chgData name="Jørn" userId="4884b02c-2eda-4c52-b682-aceca51fb96d" providerId="ADAL" clId="{EEA82DA4-12C7-4FCC-B72D-FA69E9493140}" dt="2020-04-03T06:41:54.688" v="1401" actId="1076"/>
          <ac:picMkLst>
            <pc:docMk/>
            <pc:sldMk cId="857409351" sldId="321"/>
            <ac:picMk id="2" creationId="{E136999C-4F7D-4698-88D4-D9732C0B4679}"/>
          </ac:picMkLst>
        </pc:picChg>
      </pc:sldChg>
      <pc:sldChg chg="addSp modSp add">
        <pc:chgData name="Jørn" userId="4884b02c-2eda-4c52-b682-aceca51fb96d" providerId="ADAL" clId="{EEA82DA4-12C7-4FCC-B72D-FA69E9493140}" dt="2020-04-03T06:44:38.173" v="1407" actId="1076"/>
        <pc:sldMkLst>
          <pc:docMk/>
          <pc:sldMk cId="121842934" sldId="322"/>
        </pc:sldMkLst>
        <pc:picChg chg="add mod">
          <ac:chgData name="Jørn" userId="4884b02c-2eda-4c52-b682-aceca51fb96d" providerId="ADAL" clId="{EEA82DA4-12C7-4FCC-B72D-FA69E9493140}" dt="2020-04-03T06:44:38.173" v="1407" actId="1076"/>
          <ac:picMkLst>
            <pc:docMk/>
            <pc:sldMk cId="121842934" sldId="322"/>
            <ac:picMk id="2" creationId="{D61BCEF6-4CD8-4B17-9007-4640A6BBD578}"/>
          </ac:picMkLst>
        </pc:picChg>
      </pc:sldChg>
      <pc:sldChg chg="addSp modSp add">
        <pc:chgData name="Jørn" userId="4884b02c-2eda-4c52-b682-aceca51fb96d" providerId="ADAL" clId="{EEA82DA4-12C7-4FCC-B72D-FA69E9493140}" dt="2020-04-03T06:45:07.578" v="1412" actId="1076"/>
        <pc:sldMkLst>
          <pc:docMk/>
          <pc:sldMk cId="3685494784" sldId="323"/>
        </pc:sldMkLst>
        <pc:picChg chg="add mod">
          <ac:chgData name="Jørn" userId="4884b02c-2eda-4c52-b682-aceca51fb96d" providerId="ADAL" clId="{EEA82DA4-12C7-4FCC-B72D-FA69E9493140}" dt="2020-04-03T06:45:07.578" v="1412" actId="1076"/>
          <ac:picMkLst>
            <pc:docMk/>
            <pc:sldMk cId="3685494784" sldId="323"/>
            <ac:picMk id="2" creationId="{FAC498EB-0548-40B6-B864-0FA2242584EF}"/>
          </ac:picMkLst>
        </pc:picChg>
      </pc:sldChg>
      <pc:sldChg chg="addSp modSp add">
        <pc:chgData name="Jørn" userId="4884b02c-2eda-4c52-b682-aceca51fb96d" providerId="ADAL" clId="{EEA82DA4-12C7-4FCC-B72D-FA69E9493140}" dt="2020-04-03T06:45:40.577" v="1417" actId="1076"/>
        <pc:sldMkLst>
          <pc:docMk/>
          <pc:sldMk cId="1642945903" sldId="324"/>
        </pc:sldMkLst>
        <pc:picChg chg="add mod">
          <ac:chgData name="Jørn" userId="4884b02c-2eda-4c52-b682-aceca51fb96d" providerId="ADAL" clId="{EEA82DA4-12C7-4FCC-B72D-FA69E9493140}" dt="2020-04-03T06:45:40.577" v="1417" actId="1076"/>
          <ac:picMkLst>
            <pc:docMk/>
            <pc:sldMk cId="1642945903" sldId="324"/>
            <ac:picMk id="2" creationId="{3C0C9E26-6E9E-4E2D-AFC3-8578EAFC300D}"/>
          </ac:picMkLst>
        </pc:picChg>
      </pc:sldChg>
      <pc:sldChg chg="addSp modSp add">
        <pc:chgData name="Jørn" userId="4884b02c-2eda-4c52-b682-aceca51fb96d" providerId="ADAL" clId="{EEA82DA4-12C7-4FCC-B72D-FA69E9493140}" dt="2020-04-03T06:47:37.325" v="1502" actId="1076"/>
        <pc:sldMkLst>
          <pc:docMk/>
          <pc:sldMk cId="4108379658" sldId="325"/>
        </pc:sldMkLst>
        <pc:spChg chg="add mod">
          <ac:chgData name="Jørn" userId="4884b02c-2eda-4c52-b682-aceca51fb96d" providerId="ADAL" clId="{EEA82DA4-12C7-4FCC-B72D-FA69E9493140}" dt="2020-04-03T06:47:37.325" v="1502" actId="1076"/>
          <ac:spMkLst>
            <pc:docMk/>
            <pc:sldMk cId="4108379658" sldId="325"/>
            <ac:spMk id="3" creationId="{D476D07E-2182-4C62-8DCB-04B27C699E1A}"/>
          </ac:spMkLst>
        </pc:spChg>
        <pc:picChg chg="add mod">
          <ac:chgData name="Jørn" userId="4884b02c-2eda-4c52-b682-aceca51fb96d" providerId="ADAL" clId="{EEA82DA4-12C7-4FCC-B72D-FA69E9493140}" dt="2020-04-03T06:46:24.789" v="1422" actId="1076"/>
          <ac:picMkLst>
            <pc:docMk/>
            <pc:sldMk cId="4108379658" sldId="325"/>
            <ac:picMk id="2" creationId="{9C3842C4-0DE0-4D19-B715-F81427964EB8}"/>
          </ac:picMkLst>
        </pc:picChg>
      </pc:sldChg>
      <pc:sldChg chg="addSp modSp add">
        <pc:chgData name="Jørn" userId="4884b02c-2eda-4c52-b682-aceca51fb96d" providerId="ADAL" clId="{EEA82DA4-12C7-4FCC-B72D-FA69E9493140}" dt="2020-04-03T06:47:41.533" v="1503"/>
        <pc:sldMkLst>
          <pc:docMk/>
          <pc:sldMk cId="4178886460" sldId="326"/>
        </pc:sldMkLst>
        <pc:spChg chg="add">
          <ac:chgData name="Jørn" userId="4884b02c-2eda-4c52-b682-aceca51fb96d" providerId="ADAL" clId="{EEA82DA4-12C7-4FCC-B72D-FA69E9493140}" dt="2020-04-03T06:47:41.533" v="1503"/>
          <ac:spMkLst>
            <pc:docMk/>
            <pc:sldMk cId="4178886460" sldId="326"/>
            <ac:spMk id="3" creationId="{A14A54A4-2C4C-4948-8D74-A051A76C276F}"/>
          </ac:spMkLst>
        </pc:spChg>
        <pc:picChg chg="add mod">
          <ac:chgData name="Jørn" userId="4884b02c-2eda-4c52-b682-aceca51fb96d" providerId="ADAL" clId="{EEA82DA4-12C7-4FCC-B72D-FA69E9493140}" dt="2020-04-03T06:46:49.841" v="1427" actId="1076"/>
          <ac:picMkLst>
            <pc:docMk/>
            <pc:sldMk cId="4178886460" sldId="326"/>
            <ac:picMk id="2" creationId="{5BA84EEF-7705-47C5-B17F-9043586CE2C7}"/>
          </ac:picMkLst>
        </pc:picChg>
      </pc:sldChg>
      <pc:sldChg chg="addSp modSp add del">
        <pc:chgData name="Jørn" userId="4884b02c-2eda-4c52-b682-aceca51fb96d" providerId="ADAL" clId="{EEA82DA4-12C7-4FCC-B72D-FA69E9493140}" dt="2020-04-03T07:00:10.611" v="1521" actId="2696"/>
        <pc:sldMkLst>
          <pc:docMk/>
          <pc:sldMk cId="126774770" sldId="327"/>
        </pc:sldMkLst>
        <pc:picChg chg="add mod">
          <ac:chgData name="Jørn" userId="4884b02c-2eda-4c52-b682-aceca51fb96d" providerId="ADAL" clId="{EEA82DA4-12C7-4FCC-B72D-FA69E9493140}" dt="2020-04-03T06:58:49.419" v="1519" actId="1076"/>
          <ac:picMkLst>
            <pc:docMk/>
            <pc:sldMk cId="126774770" sldId="327"/>
            <ac:picMk id="2" creationId="{E4ECB12C-5A1E-4DBA-9C05-B1799C7B21E5}"/>
          </ac:picMkLst>
        </pc:picChg>
      </pc:sldChg>
      <pc:sldChg chg="add">
        <pc:chgData name="Jørn" userId="4884b02c-2eda-4c52-b682-aceca51fb96d" providerId="ADAL" clId="{EEA82DA4-12C7-4FCC-B72D-FA69E9493140}" dt="2020-04-03T07:00:23.226" v="1522"/>
        <pc:sldMkLst>
          <pc:docMk/>
          <pc:sldMk cId="829716744" sldId="327"/>
        </pc:sldMkLst>
      </pc:sldChg>
      <pc:sldChg chg="addSp modSp add">
        <pc:chgData name="Jørn" userId="4884b02c-2eda-4c52-b682-aceca51fb96d" providerId="ADAL" clId="{EEA82DA4-12C7-4FCC-B72D-FA69E9493140}" dt="2020-04-03T06:56:43.346" v="1510" actId="1076"/>
        <pc:sldMkLst>
          <pc:docMk/>
          <pc:sldMk cId="594225286" sldId="328"/>
        </pc:sldMkLst>
        <pc:picChg chg="add mod">
          <ac:chgData name="Jørn" userId="4884b02c-2eda-4c52-b682-aceca51fb96d" providerId="ADAL" clId="{EEA82DA4-12C7-4FCC-B72D-FA69E9493140}" dt="2020-04-03T06:56:43.346" v="1510" actId="1076"/>
          <ac:picMkLst>
            <pc:docMk/>
            <pc:sldMk cId="594225286" sldId="328"/>
            <ac:picMk id="2" creationId="{E1E4D643-309F-4A4F-A7D5-13E67BD40337}"/>
          </ac:picMkLst>
        </pc:picChg>
      </pc:sldChg>
      <pc:sldChg chg="addSp modSp add">
        <pc:chgData name="Jørn" userId="4884b02c-2eda-4c52-b682-aceca51fb96d" providerId="ADAL" clId="{EEA82DA4-12C7-4FCC-B72D-FA69E9493140}" dt="2020-04-03T06:57:28.809" v="1515" actId="1076"/>
        <pc:sldMkLst>
          <pc:docMk/>
          <pc:sldMk cId="3870691137" sldId="329"/>
        </pc:sldMkLst>
        <pc:picChg chg="add mod">
          <ac:chgData name="Jørn" userId="4884b02c-2eda-4c52-b682-aceca51fb96d" providerId="ADAL" clId="{EEA82DA4-12C7-4FCC-B72D-FA69E9493140}" dt="2020-04-03T06:57:28.809" v="1515" actId="1076"/>
          <ac:picMkLst>
            <pc:docMk/>
            <pc:sldMk cId="3870691137" sldId="329"/>
            <ac:picMk id="2" creationId="{CBB199FB-7C1E-44BE-9CBC-CDCE0420A14C}"/>
          </ac:picMkLst>
        </pc:picChg>
      </pc:sldChg>
      <pc:sldChg chg="addSp modSp add">
        <pc:chgData name="Jørn" userId="4884b02c-2eda-4c52-b682-aceca51fb96d" providerId="ADAL" clId="{EEA82DA4-12C7-4FCC-B72D-FA69E9493140}" dt="2020-04-03T07:04:13.663" v="1527" actId="1076"/>
        <pc:sldMkLst>
          <pc:docMk/>
          <pc:sldMk cId="1523155946" sldId="330"/>
        </pc:sldMkLst>
        <pc:picChg chg="add mod">
          <ac:chgData name="Jørn" userId="4884b02c-2eda-4c52-b682-aceca51fb96d" providerId="ADAL" clId="{EEA82DA4-12C7-4FCC-B72D-FA69E9493140}" dt="2020-04-03T07:04:13.663" v="1527" actId="1076"/>
          <ac:picMkLst>
            <pc:docMk/>
            <pc:sldMk cId="1523155946" sldId="330"/>
            <ac:picMk id="2" creationId="{8D65ED38-D35A-4EAE-BD66-BB10127A7457}"/>
          </ac:picMkLst>
        </pc:picChg>
      </pc:sldChg>
      <pc:sldChg chg="addSp modSp add">
        <pc:chgData name="Jørn" userId="4884b02c-2eda-4c52-b682-aceca51fb96d" providerId="ADAL" clId="{EEA82DA4-12C7-4FCC-B72D-FA69E9493140}" dt="2020-04-03T07:04:44.263" v="1532" actId="1076"/>
        <pc:sldMkLst>
          <pc:docMk/>
          <pc:sldMk cId="1192400776" sldId="331"/>
        </pc:sldMkLst>
        <pc:picChg chg="add mod">
          <ac:chgData name="Jørn" userId="4884b02c-2eda-4c52-b682-aceca51fb96d" providerId="ADAL" clId="{EEA82DA4-12C7-4FCC-B72D-FA69E9493140}" dt="2020-04-03T07:04:44.263" v="1532" actId="1076"/>
          <ac:picMkLst>
            <pc:docMk/>
            <pc:sldMk cId="1192400776" sldId="331"/>
            <ac:picMk id="2" creationId="{2C4FFC66-A152-418F-A71A-9713D8EDF0AC}"/>
          </ac:picMkLst>
        </pc:picChg>
      </pc:sldChg>
      <pc:sldChg chg="addSp modSp add">
        <pc:chgData name="Jørn" userId="4884b02c-2eda-4c52-b682-aceca51fb96d" providerId="ADAL" clId="{EEA82DA4-12C7-4FCC-B72D-FA69E9493140}" dt="2020-04-03T07:05:19.260" v="1544" actId="1035"/>
        <pc:sldMkLst>
          <pc:docMk/>
          <pc:sldMk cId="3466785072" sldId="332"/>
        </pc:sldMkLst>
        <pc:picChg chg="add mod">
          <ac:chgData name="Jørn" userId="4884b02c-2eda-4c52-b682-aceca51fb96d" providerId="ADAL" clId="{EEA82DA4-12C7-4FCC-B72D-FA69E9493140}" dt="2020-04-03T07:05:19.260" v="1544" actId="1035"/>
          <ac:picMkLst>
            <pc:docMk/>
            <pc:sldMk cId="3466785072" sldId="332"/>
            <ac:picMk id="2" creationId="{9DCB71A4-E57E-4864-A0E0-D4F47D515B61}"/>
          </ac:picMkLst>
        </pc:picChg>
      </pc:sldChg>
      <pc:sldChg chg="addSp modSp add">
        <pc:chgData name="Jørn" userId="4884b02c-2eda-4c52-b682-aceca51fb96d" providerId="ADAL" clId="{EEA82DA4-12C7-4FCC-B72D-FA69E9493140}" dt="2020-04-03T07:05:51.689" v="1549" actId="1076"/>
        <pc:sldMkLst>
          <pc:docMk/>
          <pc:sldMk cId="1843445268" sldId="333"/>
        </pc:sldMkLst>
        <pc:picChg chg="add mod">
          <ac:chgData name="Jørn" userId="4884b02c-2eda-4c52-b682-aceca51fb96d" providerId="ADAL" clId="{EEA82DA4-12C7-4FCC-B72D-FA69E9493140}" dt="2020-04-03T07:05:51.689" v="1549" actId="1076"/>
          <ac:picMkLst>
            <pc:docMk/>
            <pc:sldMk cId="1843445268" sldId="333"/>
            <ac:picMk id="2" creationId="{D178F276-96DC-4876-A3AF-EDCE47DCA910}"/>
          </ac:picMkLst>
        </pc:picChg>
      </pc:sldChg>
      <pc:sldChg chg="addSp modSp add">
        <pc:chgData name="Jørn" userId="4884b02c-2eda-4c52-b682-aceca51fb96d" providerId="ADAL" clId="{EEA82DA4-12C7-4FCC-B72D-FA69E9493140}" dt="2020-04-03T07:06:47.992" v="1554" actId="1076"/>
        <pc:sldMkLst>
          <pc:docMk/>
          <pc:sldMk cId="1082320098" sldId="334"/>
        </pc:sldMkLst>
        <pc:picChg chg="add mod">
          <ac:chgData name="Jørn" userId="4884b02c-2eda-4c52-b682-aceca51fb96d" providerId="ADAL" clId="{EEA82DA4-12C7-4FCC-B72D-FA69E9493140}" dt="2020-04-03T07:06:47.992" v="1554" actId="1076"/>
          <ac:picMkLst>
            <pc:docMk/>
            <pc:sldMk cId="1082320098" sldId="334"/>
            <ac:picMk id="2" creationId="{CBF732A1-1A5C-4B23-9DEB-7E4EA13C7557}"/>
          </ac:picMkLst>
        </pc:picChg>
      </pc:sldChg>
      <pc:sldChg chg="addSp modSp add">
        <pc:chgData name="Jørn" userId="4884b02c-2eda-4c52-b682-aceca51fb96d" providerId="ADAL" clId="{EEA82DA4-12C7-4FCC-B72D-FA69E9493140}" dt="2020-04-03T07:07:17.083" v="1559" actId="1076"/>
        <pc:sldMkLst>
          <pc:docMk/>
          <pc:sldMk cId="4031545146" sldId="335"/>
        </pc:sldMkLst>
        <pc:picChg chg="add mod">
          <ac:chgData name="Jørn" userId="4884b02c-2eda-4c52-b682-aceca51fb96d" providerId="ADAL" clId="{EEA82DA4-12C7-4FCC-B72D-FA69E9493140}" dt="2020-04-03T07:07:17.083" v="1559" actId="1076"/>
          <ac:picMkLst>
            <pc:docMk/>
            <pc:sldMk cId="4031545146" sldId="335"/>
            <ac:picMk id="2" creationId="{8AF43C87-8013-4084-8D91-14C3BA0AD4D7}"/>
          </ac:picMkLst>
        </pc:picChg>
      </pc:sldChg>
      <pc:sldChg chg="add">
        <pc:chgData name="Jørn" userId="4884b02c-2eda-4c52-b682-aceca51fb96d" providerId="ADAL" clId="{EEA82DA4-12C7-4FCC-B72D-FA69E9493140}" dt="2020-04-03T07:07:18.854" v="1560"/>
        <pc:sldMkLst>
          <pc:docMk/>
          <pc:sldMk cId="1391930659" sldId="336"/>
        </pc:sldMkLst>
      </pc:sldChg>
      <pc:sldMasterChg chg="modSldLayout">
        <pc:chgData name="Jørn" userId="4884b02c-2eda-4c52-b682-aceca51fb96d" providerId="ADAL" clId="{EEA82DA4-12C7-4FCC-B72D-FA69E9493140}" dt="2020-04-02T14:28:03.801" v="69" actId="2711"/>
        <pc:sldMasterMkLst>
          <pc:docMk/>
          <pc:sldMasterMk cId="3394740259" sldId="2147483699"/>
        </pc:sldMasterMkLst>
        <pc:sldLayoutChg chg="modSp">
          <pc:chgData name="Jørn" userId="4884b02c-2eda-4c52-b682-aceca51fb96d" providerId="ADAL" clId="{EEA82DA4-12C7-4FCC-B72D-FA69E9493140}" dt="2020-04-02T14:28:03.801" v="69" actId="2711"/>
          <pc:sldLayoutMkLst>
            <pc:docMk/>
            <pc:sldMasterMk cId="3394740259" sldId="2147483699"/>
            <pc:sldLayoutMk cId="3968928521" sldId="2147483695"/>
          </pc:sldLayoutMkLst>
          <pc:spChg chg="mod">
            <ac:chgData name="Jørn" userId="4884b02c-2eda-4c52-b682-aceca51fb96d" providerId="ADAL" clId="{EEA82DA4-12C7-4FCC-B72D-FA69E9493140}" dt="2020-04-02T14:28:03.801" v="69" actId="2711"/>
            <ac:spMkLst>
              <pc:docMk/>
              <pc:sldMasterMk cId="3394740259" sldId="2147483699"/>
              <pc:sldLayoutMk cId="3968928521" sldId="2147483695"/>
              <ac:spMk id="3" creationId="{48E9219E-EE74-4093-94D6-F663E059C504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9B442-916A-43C6-845F-CEA914DB2B9C}" type="datetimeFigureOut">
              <a:rPr lang="nb-NO" smtClean="0"/>
              <a:t>03.04.2020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E66C9-FF8E-481A-959D-7333185FDC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7765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7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6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9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ahnschrift Light SemiCondensed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>
                <a:latin typeface="Bahnschrift Light SemiCondensed" panose="020B0502040204020203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2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5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ahnschrift Light SemiCondensed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1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Bahnschrift Light SemiCondensed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9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6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4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2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4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4283E0B-F00F-4ED1-AB7B-E6C5CE576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278" y="4193855"/>
            <a:ext cx="3571810" cy="1763194"/>
          </a:xfrm>
        </p:spPr>
        <p:txBody>
          <a:bodyPr anchor="ctr">
            <a:normAutofit/>
          </a:bodyPr>
          <a:lstStyle/>
          <a:p>
            <a:r>
              <a:rPr lang="nb-NO" sz="4900" dirty="0"/>
              <a:t>Påskenøtter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44F8EE3-6300-4759-9AD8-CE507BDA2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278" y="519801"/>
            <a:ext cx="3571810" cy="3674053"/>
          </a:xfrm>
        </p:spPr>
        <p:txBody>
          <a:bodyPr>
            <a:normAutofit/>
          </a:bodyPr>
          <a:lstStyle/>
          <a:p>
            <a:r>
              <a:rPr lang="nb-NO" dirty="0"/>
              <a:t>Her er noen nøtter som du kan gjøre når du vil, gjerne sammen med noen andre i familien. Dette er helt frivillig. </a:t>
            </a:r>
          </a:p>
          <a:p>
            <a:r>
              <a:rPr lang="nb-NO" dirty="0"/>
              <a:t>Noen oppgaver vil du klare, andre ikke. Og noen har du sett før, men kanskje glemt. </a:t>
            </a:r>
          </a:p>
          <a:p>
            <a:r>
              <a:rPr lang="nb-NO" dirty="0"/>
              <a:t>Jeg håper du får en god påske.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FEFD9A"/>
          </a:solidFill>
          <a:ln w="38100" cap="rnd">
            <a:solidFill>
              <a:srgbClr val="FEFD9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23E1711-4346-4373-85FA-B6EE0860B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767" y="640080"/>
            <a:ext cx="5781674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89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AC498EB-0548-40B6-B864-0FA224258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211" y="179216"/>
            <a:ext cx="7107578" cy="667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94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3C0C9E26-6E9E-4E2D-AFC3-8578EAFC3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17" y="302235"/>
            <a:ext cx="9168765" cy="6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45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E1E4D643-309F-4A4F-A7D5-13E67BD40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119" y="211345"/>
            <a:ext cx="8747762" cy="643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25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BB199FB-7C1E-44BE-9CBC-CDCE0420A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104" y="181267"/>
            <a:ext cx="9533792" cy="734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91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9C3842C4-0DE0-4D19-B715-F81427964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587" y="438512"/>
            <a:ext cx="8016826" cy="6419488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D476D07E-2182-4C62-8DCB-04B27C699E1A}"/>
              </a:ext>
            </a:extLst>
          </p:cNvPr>
          <p:cNvSpPr txBox="1"/>
          <p:nvPr/>
        </p:nvSpPr>
        <p:spPr>
          <a:xfrm rot="1392577">
            <a:off x="9278801" y="962035"/>
            <a:ext cx="2846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Det er lurt å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printe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ut, dersom du har  mulighet til det</a:t>
            </a:r>
          </a:p>
        </p:txBody>
      </p:sp>
    </p:spTree>
    <p:extLst>
      <p:ext uri="{BB962C8B-B14F-4D97-AF65-F5344CB8AC3E}">
        <p14:creationId xmlns:p14="http://schemas.microsoft.com/office/powerpoint/2010/main" val="4108379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BA84EEF-7705-47C5-B17F-9043586CE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457" y="250727"/>
            <a:ext cx="8391085" cy="6743946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A14A54A4-2C4C-4948-8D74-A051A76C276F}"/>
              </a:ext>
            </a:extLst>
          </p:cNvPr>
          <p:cNvSpPr txBox="1"/>
          <p:nvPr/>
        </p:nvSpPr>
        <p:spPr>
          <a:xfrm rot="1392577">
            <a:off x="9278801" y="962035"/>
            <a:ext cx="2846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Det er lurt å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printe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ut, dersom du har  mulighet til det</a:t>
            </a:r>
          </a:p>
        </p:txBody>
      </p:sp>
    </p:spTree>
    <p:extLst>
      <p:ext uri="{BB962C8B-B14F-4D97-AF65-F5344CB8AC3E}">
        <p14:creationId xmlns:p14="http://schemas.microsoft.com/office/powerpoint/2010/main" val="4178886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D65ED38-D35A-4EAE-BD66-BB10127A7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002" y="577977"/>
            <a:ext cx="6817995" cy="570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55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2C4FFC66-A152-418F-A71A-9713D8EDF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382" y="185224"/>
            <a:ext cx="8377235" cy="667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00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9DCB71A4-E57E-4864-A0E0-D4F47D515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856" y="52297"/>
            <a:ext cx="8632287" cy="678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85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178F276-96DC-4876-A3AF-EDCE47DCA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808" y="147711"/>
            <a:ext cx="7608383" cy="671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45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4E83CE-70D1-4115-BB44-F40DBC731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Einstein gåte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72464D-D9A0-4E17-9797-2081E9DFE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Husker du denne? Få med de voksne også! De kommer til å like denne.</a:t>
            </a:r>
          </a:p>
          <a:p>
            <a:r>
              <a:rPr lang="nb-NO" dirty="0"/>
              <a:t>Det er 5 hus (nummerert fra 1-5) i 5 forskjellige farger. De 5 huseierne har hver sin nasjonalitet, favorittdrikk, bilmerke og kjæledyr. Ingen av eierne har samme kjæledyr, bilmerke, favorittdrikk eller nasjonalitet.</a:t>
            </a:r>
          </a:p>
          <a:p>
            <a:r>
              <a:rPr lang="nb-NO" dirty="0"/>
              <a:t>Einstein spør: «Hvem eier fiskene?»</a:t>
            </a:r>
          </a:p>
          <a:p>
            <a:r>
              <a:rPr lang="nb-NO" dirty="0"/>
              <a:t>Husene er på neste side. Tegn dem gjerne opp på papir.</a:t>
            </a:r>
          </a:p>
        </p:txBody>
      </p:sp>
    </p:spTree>
    <p:extLst>
      <p:ext uri="{BB962C8B-B14F-4D97-AF65-F5344CB8AC3E}">
        <p14:creationId xmlns:p14="http://schemas.microsoft.com/office/powerpoint/2010/main" val="3015042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BF732A1-1A5C-4B23-9DEB-7E4EA13C7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49" y="161852"/>
            <a:ext cx="8356501" cy="669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20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F43C87-8013-4084-8D91-14C3BA0AD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538" y="0"/>
            <a:ext cx="8088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45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8A39433-4F56-4180-B8D5-895570622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38840" cy="6858000"/>
          </a:xfrm>
          <a:prstGeom prst="rect">
            <a:avLst/>
          </a:prstGeom>
        </p:spPr>
      </p:pic>
      <p:sp>
        <p:nvSpPr>
          <p:cNvPr id="4" name="Sekvensielt lager 3">
            <a:extLst>
              <a:ext uri="{FF2B5EF4-FFF2-40B4-BE49-F238E27FC236}">
                <a16:creationId xmlns:a16="http://schemas.microsoft.com/office/drawing/2014/main" id="{3F1B503F-C28D-4BAE-8A31-5E9D0E9B2B2D}"/>
              </a:ext>
            </a:extLst>
          </p:cNvPr>
          <p:cNvSpPr/>
          <p:nvPr/>
        </p:nvSpPr>
        <p:spPr>
          <a:xfrm flipH="1">
            <a:off x="7460870" y="942535"/>
            <a:ext cx="4482601" cy="5458265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0" dirty="0"/>
              <a:t>Jeg håper du har en fin påske. Vi gleder oss til å se deg igjen.</a:t>
            </a:r>
          </a:p>
          <a:p>
            <a:pPr algn="ctr"/>
            <a:endParaRPr lang="nb-NO" sz="4000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2B88E9DF-6086-40E7-BD05-A8C3961A5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28307" y="5268949"/>
            <a:ext cx="1102859" cy="94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6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4E83CE-70D1-4115-BB44-F40DBC731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Einstein gåte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72464D-D9A0-4E17-9797-2081E9DFE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På neste side får du all info du trenger ...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65489A2-7E2A-480E-9655-42A309FA8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957" y="3599058"/>
            <a:ext cx="86487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90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4E83CE-70D1-4115-BB44-F40DBC731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Einstein gåte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72464D-D9A0-4E17-9797-2081E9DFE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0665"/>
            <a:ext cx="6477000" cy="5057335"/>
          </a:xfrm>
        </p:spPr>
        <p:txBody>
          <a:bodyPr>
            <a:normAutofit fontScale="55000" lnSpcReduction="20000"/>
          </a:bodyPr>
          <a:lstStyle/>
          <a:p>
            <a:r>
              <a:rPr lang="nb-NO" dirty="0"/>
              <a:t>Engelskmannen bor i det røde huset</a:t>
            </a:r>
          </a:p>
          <a:p>
            <a:r>
              <a:rPr lang="nb-NO" dirty="0"/>
              <a:t>Svensken har hund som kjæledyr</a:t>
            </a:r>
          </a:p>
          <a:p>
            <a:r>
              <a:rPr lang="nb-NO" dirty="0"/>
              <a:t>Dansken drikker te</a:t>
            </a:r>
          </a:p>
          <a:p>
            <a:r>
              <a:rPr lang="nb-NO" dirty="0"/>
              <a:t>Det grønne huset er nabohuset til venstre for det grå huset</a:t>
            </a:r>
          </a:p>
          <a:p>
            <a:r>
              <a:rPr lang="nb-NO" dirty="0"/>
              <a:t>Eieren av det grønne huset drikker kaffe</a:t>
            </a:r>
          </a:p>
          <a:p>
            <a:r>
              <a:rPr lang="nb-NO" dirty="0"/>
              <a:t>Personen som eier </a:t>
            </a:r>
            <a:r>
              <a:rPr lang="nb-NO" dirty="0" err="1"/>
              <a:t>Opelen</a:t>
            </a:r>
            <a:r>
              <a:rPr lang="nb-NO" dirty="0"/>
              <a:t> </a:t>
            </a:r>
            <a:r>
              <a:rPr lang="nb-NO" dirty="0" err="1"/>
              <a:t>hara</a:t>
            </a:r>
            <a:r>
              <a:rPr lang="nb-NO" dirty="0"/>
              <a:t> fugl som kjæledyr</a:t>
            </a:r>
          </a:p>
          <a:p>
            <a:r>
              <a:rPr lang="nb-NO" dirty="0"/>
              <a:t>Eieren av det gule huset kjører Toyota</a:t>
            </a:r>
          </a:p>
          <a:p>
            <a:r>
              <a:rPr lang="nb-NO" dirty="0"/>
              <a:t>Mannen i huset i midten drikker melk</a:t>
            </a:r>
          </a:p>
          <a:p>
            <a:r>
              <a:rPr lang="nb-NO" dirty="0"/>
              <a:t>Nordmannen bor i hus </a:t>
            </a:r>
            <a:r>
              <a:rPr lang="nb-NO" dirty="0" err="1"/>
              <a:t>nr</a:t>
            </a:r>
            <a:r>
              <a:rPr lang="nb-NO" dirty="0"/>
              <a:t> 1</a:t>
            </a:r>
          </a:p>
          <a:p>
            <a:r>
              <a:rPr lang="nb-NO" dirty="0"/>
              <a:t>Mannen som kjører Ford bor ved siden av han som har katt</a:t>
            </a:r>
          </a:p>
          <a:p>
            <a:r>
              <a:rPr lang="nb-NO" dirty="0"/>
              <a:t>Mannen som har hest bor ved siden av han som kjører Toyota</a:t>
            </a:r>
          </a:p>
          <a:p>
            <a:r>
              <a:rPr lang="nb-NO" dirty="0"/>
              <a:t>Eieren av </a:t>
            </a:r>
            <a:r>
              <a:rPr lang="nb-NO" dirty="0" err="1"/>
              <a:t>Ladaen</a:t>
            </a:r>
            <a:r>
              <a:rPr lang="nb-NO" dirty="0"/>
              <a:t> drikker brus</a:t>
            </a:r>
          </a:p>
          <a:p>
            <a:r>
              <a:rPr lang="nb-NO" dirty="0"/>
              <a:t>Tyskeren kjører Volvo</a:t>
            </a:r>
          </a:p>
          <a:p>
            <a:r>
              <a:rPr lang="nb-NO" dirty="0"/>
              <a:t>Nordmannen bor ved siden av det blå huset</a:t>
            </a:r>
          </a:p>
          <a:p>
            <a:r>
              <a:rPr lang="nb-NO" dirty="0"/>
              <a:t>Mannen som kjører Ford har en nabo som drikker vann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5CB9CC37-3271-41C1-8C3D-03A62AE9804D}"/>
              </a:ext>
            </a:extLst>
          </p:cNvPr>
          <p:cNvSpPr txBox="1">
            <a:spLocks/>
          </p:cNvSpPr>
          <p:nvPr/>
        </p:nvSpPr>
        <p:spPr>
          <a:xfrm>
            <a:off x="6443001" y="1929384"/>
            <a:ext cx="5188635" cy="3753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hnschrift Light SemiCondensed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 dirty="0"/>
              <a:t>Nasjonaliteter: Norsk, dansk, svensk, engelsk, tysk</a:t>
            </a:r>
          </a:p>
          <a:p>
            <a:r>
              <a:rPr lang="nb-NO" sz="1800" dirty="0"/>
              <a:t>Drikkevarer: Te, vann, melk, brus, kaffe</a:t>
            </a:r>
          </a:p>
          <a:p>
            <a:r>
              <a:rPr lang="nb-NO" sz="1800" dirty="0"/>
              <a:t>Kjæledyr: Hest, katt, fugl, fisk, hund</a:t>
            </a:r>
          </a:p>
          <a:p>
            <a:r>
              <a:rPr lang="nb-NO" sz="1800" dirty="0"/>
              <a:t>Bilmerke: Volvo, Ford, Toyota, Opel, Lada</a:t>
            </a:r>
          </a:p>
          <a:p>
            <a:r>
              <a:rPr lang="nb-NO" sz="1800" dirty="0"/>
              <a:t>Farge: Grønn, gul, grå, blå, rød</a:t>
            </a:r>
          </a:p>
        </p:txBody>
      </p:sp>
    </p:spTree>
    <p:extLst>
      <p:ext uri="{BB962C8B-B14F-4D97-AF65-F5344CB8AC3E}">
        <p14:creationId xmlns:p14="http://schemas.microsoft.com/office/powerpoint/2010/main" val="2629262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B7D1AB6-F0A0-4496-B264-22186C858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802" y="405545"/>
            <a:ext cx="9964395" cy="60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43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1A979B81-495D-4057-A753-921EBEE9E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667" y="358126"/>
            <a:ext cx="9892665" cy="649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7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2CDD0DB2-1532-41DD-BBBE-BBE8ADAD4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326" y="377263"/>
            <a:ext cx="9775348" cy="610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34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E136999C-4F7D-4698-88D4-D9732C0B4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577" y="530176"/>
            <a:ext cx="8864845" cy="647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09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61BCEF6-4CD8-4B17-9007-4640A6BBD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226" y="109115"/>
            <a:ext cx="6973547" cy="663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293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FECBC8322C30A4F8F83627034B956CD" ma:contentTypeVersion="2" ma:contentTypeDescription="Opprett et nytt dokument." ma:contentTypeScope="" ma:versionID="7165665a3679ef663af1826c9842c462">
  <xsd:schema xmlns:xsd="http://www.w3.org/2001/XMLSchema" xmlns:xs="http://www.w3.org/2001/XMLSchema" xmlns:p="http://schemas.microsoft.com/office/2006/metadata/properties" xmlns:ns2="4b704ff0-8c0c-453f-bfdd-16acc1260107" targetNamespace="http://schemas.microsoft.com/office/2006/metadata/properties" ma:root="true" ma:fieldsID="faa8c07e7c0d24f843a729483facb542" ns2:_="">
    <xsd:import namespace="4b704ff0-8c0c-453f-bfdd-16acc12601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704ff0-8c0c-453f-bfdd-16acc12601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5388D0-A776-4A91-9552-AF1DF0E81A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704ff0-8c0c-453f-bfdd-16acc12601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9CF6DE-714E-47B4-9E5A-C7DA7E722E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806BC9-089D-46ED-82BF-60968FF5CF4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357</Words>
  <Application>Microsoft Macintosh PowerPoint</Application>
  <PresentationFormat>Widescreen</PresentationFormat>
  <Paragraphs>35</Paragraphs>
  <Slides>22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8" baseType="lpstr">
      <vt:lpstr>Arial</vt:lpstr>
      <vt:lpstr>Bahnschrift Light SemiCondensed</vt:lpstr>
      <vt:lpstr>Calibri</vt:lpstr>
      <vt:lpstr>Modern Love</vt:lpstr>
      <vt:lpstr>The Hand</vt:lpstr>
      <vt:lpstr>SketchyVTI</vt:lpstr>
      <vt:lpstr>Påskenøtter</vt:lpstr>
      <vt:lpstr>Einstein gåte</vt:lpstr>
      <vt:lpstr>Einstein gåte</vt:lpstr>
      <vt:lpstr>Einstein gåte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Påskenøtter</dc:title>
  <dc:creator>Jørn Hammerud</dc:creator>
  <cp:lastModifiedBy>Aurora Marie Vinneng</cp:lastModifiedBy>
  <cp:revision>2</cp:revision>
  <dcterms:created xsi:type="dcterms:W3CDTF">2020-04-02T14:57:53Z</dcterms:created>
  <dcterms:modified xsi:type="dcterms:W3CDTF">2020-04-03T08:19:21Z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0x0101006FECBC8322C30A4F8F83627034B956CD</vt:lpwstr>
  </property>
</Properties>
</file>